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23"/>
  </p:notesMasterIdLst>
  <p:handoutMasterIdLst>
    <p:handoutMasterId r:id="rId24"/>
  </p:handoutMasterIdLst>
  <p:sldIdLst>
    <p:sldId id="256" r:id="rId2"/>
    <p:sldId id="285" r:id="rId3"/>
    <p:sldId id="257" r:id="rId4"/>
    <p:sldId id="287" r:id="rId5"/>
    <p:sldId id="286" r:id="rId6"/>
    <p:sldId id="283" r:id="rId7"/>
    <p:sldId id="288" r:id="rId8"/>
    <p:sldId id="289" r:id="rId9"/>
    <p:sldId id="292" r:id="rId10"/>
    <p:sldId id="299" r:id="rId11"/>
    <p:sldId id="293" r:id="rId12"/>
    <p:sldId id="290" r:id="rId13"/>
    <p:sldId id="275" r:id="rId14"/>
    <p:sldId id="296" r:id="rId15"/>
    <p:sldId id="295" r:id="rId16"/>
    <p:sldId id="280" r:id="rId17"/>
    <p:sldId id="281" r:id="rId18"/>
    <p:sldId id="297" r:id="rId19"/>
    <p:sldId id="282" r:id="rId20"/>
    <p:sldId id="298" r:id="rId21"/>
    <p:sldId id="270" r:id="rId22"/>
  </p:sldIdLst>
  <p:sldSz cx="9144000" cy="6858000" type="screen4x3"/>
  <p:notesSz cx="7102475" cy="10234613"/>
  <p:defaultTextStyle>
    <a:defPPr>
      <a:defRPr lang="en-US"/>
    </a:defPPr>
    <a:lvl1pPr algn="l" rtl="0" fontAlgn="base">
      <a:spcBef>
        <a:spcPct val="20000"/>
      </a:spcBef>
      <a:spcAft>
        <a:spcPct val="0"/>
      </a:spcAft>
      <a:buClr>
        <a:schemeClr val="bg2"/>
      </a:buClr>
      <a:buSzPct val="75000"/>
      <a:buFont typeface="Wingdings" pitchFamily="2" charset="2"/>
      <a:buChar char="v"/>
      <a:defRPr sz="2400" kern="1200">
        <a:solidFill>
          <a:schemeClr val="tx1"/>
        </a:solidFill>
        <a:latin typeface="Arial" charset="0"/>
        <a:ea typeface="+mn-ea"/>
        <a:cs typeface="+mn-cs"/>
      </a:defRPr>
    </a:lvl1pPr>
    <a:lvl2pPr marL="457200" algn="l" rtl="0" fontAlgn="base">
      <a:spcBef>
        <a:spcPct val="20000"/>
      </a:spcBef>
      <a:spcAft>
        <a:spcPct val="0"/>
      </a:spcAft>
      <a:buClr>
        <a:schemeClr val="bg2"/>
      </a:buClr>
      <a:buSzPct val="75000"/>
      <a:buFont typeface="Wingdings" pitchFamily="2" charset="2"/>
      <a:buChar char="v"/>
      <a:defRPr sz="2400" kern="1200">
        <a:solidFill>
          <a:schemeClr val="tx1"/>
        </a:solidFill>
        <a:latin typeface="Arial" charset="0"/>
        <a:ea typeface="+mn-ea"/>
        <a:cs typeface="+mn-cs"/>
      </a:defRPr>
    </a:lvl2pPr>
    <a:lvl3pPr marL="914400" algn="l" rtl="0" fontAlgn="base">
      <a:spcBef>
        <a:spcPct val="20000"/>
      </a:spcBef>
      <a:spcAft>
        <a:spcPct val="0"/>
      </a:spcAft>
      <a:buClr>
        <a:schemeClr val="bg2"/>
      </a:buClr>
      <a:buSzPct val="75000"/>
      <a:buFont typeface="Wingdings" pitchFamily="2" charset="2"/>
      <a:buChar char="v"/>
      <a:defRPr sz="2400" kern="1200">
        <a:solidFill>
          <a:schemeClr val="tx1"/>
        </a:solidFill>
        <a:latin typeface="Arial" charset="0"/>
        <a:ea typeface="+mn-ea"/>
        <a:cs typeface="+mn-cs"/>
      </a:defRPr>
    </a:lvl3pPr>
    <a:lvl4pPr marL="1371600" algn="l" rtl="0" fontAlgn="base">
      <a:spcBef>
        <a:spcPct val="20000"/>
      </a:spcBef>
      <a:spcAft>
        <a:spcPct val="0"/>
      </a:spcAft>
      <a:buClr>
        <a:schemeClr val="bg2"/>
      </a:buClr>
      <a:buSzPct val="75000"/>
      <a:buFont typeface="Wingdings" pitchFamily="2" charset="2"/>
      <a:buChar char="v"/>
      <a:defRPr sz="2400" kern="1200">
        <a:solidFill>
          <a:schemeClr val="tx1"/>
        </a:solidFill>
        <a:latin typeface="Arial" charset="0"/>
        <a:ea typeface="+mn-ea"/>
        <a:cs typeface="+mn-cs"/>
      </a:defRPr>
    </a:lvl4pPr>
    <a:lvl5pPr marL="1828800" algn="l" rtl="0" fontAlgn="base">
      <a:spcBef>
        <a:spcPct val="20000"/>
      </a:spcBef>
      <a:spcAft>
        <a:spcPct val="0"/>
      </a:spcAft>
      <a:buClr>
        <a:schemeClr val="bg2"/>
      </a:buClr>
      <a:buSzPct val="75000"/>
      <a:buFont typeface="Wingdings" pitchFamily="2" charset="2"/>
      <a:buChar char="v"/>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4">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00FFCC"/>
    <a:srgbClr val="009900"/>
    <a:srgbClr val="CC00CC"/>
    <a:srgbClr val="FFFF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921" autoAdjust="0"/>
    <p:restoredTop sz="95550" autoAdjust="0"/>
  </p:normalViewPr>
  <p:slideViewPr>
    <p:cSldViewPr>
      <p:cViewPr varScale="1">
        <p:scale>
          <a:sx n="88" d="100"/>
          <a:sy n="88" d="100"/>
        </p:scale>
        <p:origin x="1018" y="67"/>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Lst>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7" d="100"/>
          <a:sy n="77" d="100"/>
        </p:scale>
        <p:origin x="-3270" y="-84"/>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_rels/viewProps.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13.xml"/><Relationship Id="rId5" Type="http://schemas.openxmlformats.org/officeDocument/2006/relationships/slide" Target="slides/slide7.xml"/><Relationship Id="rId4"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hdr" sz="quarter"/>
          </p:nvPr>
        </p:nvSpPr>
        <p:spPr bwMode="auto">
          <a:xfrm>
            <a:off x="0" y="0"/>
            <a:ext cx="3078163" cy="511175"/>
          </a:xfrm>
          <a:prstGeom prst="rect">
            <a:avLst/>
          </a:prstGeom>
          <a:noFill/>
          <a:ln w="9525">
            <a:noFill/>
            <a:miter lim="800000"/>
            <a:headEnd/>
            <a:tailEnd/>
          </a:ln>
          <a:effectLst/>
        </p:spPr>
        <p:txBody>
          <a:bodyPr vert="horz" wrap="square" lIns="96156" tIns="48078" rIns="96156" bIns="48078" numCol="1" anchor="t" anchorCtr="0" compatLnSpc="1">
            <a:prstTxWarp prst="textNoShape">
              <a:avLst/>
            </a:prstTxWarp>
          </a:bodyPr>
          <a:lstStyle>
            <a:lvl1pPr defTabSz="960438">
              <a:spcBef>
                <a:spcPct val="0"/>
              </a:spcBef>
              <a:buClrTx/>
              <a:buSzTx/>
              <a:buFontTx/>
              <a:buNone/>
              <a:defRPr sz="1200">
                <a:latin typeface="Times New Roman" charset="0"/>
              </a:defRPr>
            </a:lvl1pPr>
          </a:lstStyle>
          <a:p>
            <a:endParaRPr lang="cs-CZ"/>
          </a:p>
        </p:txBody>
      </p:sp>
      <p:sp>
        <p:nvSpPr>
          <p:cNvPr id="48131" name="Rectangle 3"/>
          <p:cNvSpPr>
            <a:spLocks noGrp="1" noChangeArrowheads="1"/>
          </p:cNvSpPr>
          <p:nvPr>
            <p:ph type="dt" sz="quarter" idx="1"/>
          </p:nvPr>
        </p:nvSpPr>
        <p:spPr bwMode="auto">
          <a:xfrm>
            <a:off x="4024313" y="0"/>
            <a:ext cx="3078162" cy="511175"/>
          </a:xfrm>
          <a:prstGeom prst="rect">
            <a:avLst/>
          </a:prstGeom>
          <a:noFill/>
          <a:ln w="9525">
            <a:noFill/>
            <a:miter lim="800000"/>
            <a:headEnd/>
            <a:tailEnd/>
          </a:ln>
          <a:effectLst/>
        </p:spPr>
        <p:txBody>
          <a:bodyPr vert="horz" wrap="square" lIns="96156" tIns="48078" rIns="96156" bIns="48078" numCol="1" anchor="t" anchorCtr="0" compatLnSpc="1">
            <a:prstTxWarp prst="textNoShape">
              <a:avLst/>
            </a:prstTxWarp>
          </a:bodyPr>
          <a:lstStyle>
            <a:lvl1pPr algn="r" defTabSz="960438">
              <a:spcBef>
                <a:spcPct val="0"/>
              </a:spcBef>
              <a:buClrTx/>
              <a:buSzTx/>
              <a:buFontTx/>
              <a:buNone/>
              <a:defRPr sz="1200">
                <a:latin typeface="Times New Roman" charset="0"/>
              </a:defRPr>
            </a:lvl1pPr>
          </a:lstStyle>
          <a:p>
            <a:endParaRPr lang="cs-CZ"/>
          </a:p>
        </p:txBody>
      </p:sp>
      <p:sp>
        <p:nvSpPr>
          <p:cNvPr id="48132" name="Rectangle 4"/>
          <p:cNvSpPr>
            <a:spLocks noGrp="1" noChangeArrowheads="1"/>
          </p:cNvSpPr>
          <p:nvPr>
            <p:ph type="ftr" sz="quarter" idx="2"/>
          </p:nvPr>
        </p:nvSpPr>
        <p:spPr bwMode="auto">
          <a:xfrm>
            <a:off x="0" y="9723438"/>
            <a:ext cx="3078163" cy="511175"/>
          </a:xfrm>
          <a:prstGeom prst="rect">
            <a:avLst/>
          </a:prstGeom>
          <a:noFill/>
          <a:ln w="9525">
            <a:noFill/>
            <a:miter lim="800000"/>
            <a:headEnd/>
            <a:tailEnd/>
          </a:ln>
          <a:effectLst/>
        </p:spPr>
        <p:txBody>
          <a:bodyPr vert="horz" wrap="square" lIns="96156" tIns="48078" rIns="96156" bIns="48078" numCol="1" anchor="b" anchorCtr="0" compatLnSpc="1">
            <a:prstTxWarp prst="textNoShape">
              <a:avLst/>
            </a:prstTxWarp>
          </a:bodyPr>
          <a:lstStyle>
            <a:lvl1pPr defTabSz="960438">
              <a:spcBef>
                <a:spcPct val="0"/>
              </a:spcBef>
              <a:buClrTx/>
              <a:buSzTx/>
              <a:buFontTx/>
              <a:buNone/>
              <a:defRPr sz="1200">
                <a:latin typeface="Times New Roman" charset="0"/>
              </a:defRPr>
            </a:lvl1pPr>
          </a:lstStyle>
          <a:p>
            <a:endParaRPr lang="cs-CZ"/>
          </a:p>
        </p:txBody>
      </p:sp>
      <p:sp>
        <p:nvSpPr>
          <p:cNvPr id="48133" name="Rectangle 5"/>
          <p:cNvSpPr>
            <a:spLocks noGrp="1" noChangeArrowheads="1"/>
          </p:cNvSpPr>
          <p:nvPr>
            <p:ph type="sldNum" sz="quarter" idx="3"/>
          </p:nvPr>
        </p:nvSpPr>
        <p:spPr bwMode="auto">
          <a:xfrm>
            <a:off x="4024313" y="9723438"/>
            <a:ext cx="3078162" cy="511175"/>
          </a:xfrm>
          <a:prstGeom prst="rect">
            <a:avLst/>
          </a:prstGeom>
          <a:noFill/>
          <a:ln w="9525">
            <a:noFill/>
            <a:miter lim="800000"/>
            <a:headEnd/>
            <a:tailEnd/>
          </a:ln>
          <a:effectLst/>
        </p:spPr>
        <p:txBody>
          <a:bodyPr vert="horz" wrap="square" lIns="96156" tIns="48078" rIns="96156" bIns="48078" numCol="1" anchor="b" anchorCtr="0" compatLnSpc="1">
            <a:prstTxWarp prst="textNoShape">
              <a:avLst/>
            </a:prstTxWarp>
          </a:bodyPr>
          <a:lstStyle>
            <a:lvl1pPr algn="r" defTabSz="960438">
              <a:spcBef>
                <a:spcPct val="0"/>
              </a:spcBef>
              <a:buClrTx/>
              <a:buSzTx/>
              <a:buFontTx/>
              <a:buNone/>
              <a:defRPr sz="1200">
                <a:latin typeface="Times New Roman" charset="0"/>
              </a:defRPr>
            </a:lvl1pPr>
          </a:lstStyle>
          <a:p>
            <a:fld id="{69141767-3E3D-4C88-A4A5-1EB552E0FAC9}" type="slidenum">
              <a:rPr lang="cs-CZ"/>
              <a:pPr/>
              <a:t>‹#›</a:t>
            </a:fld>
            <a:endParaRPr lang="cs-CZ"/>
          </a:p>
        </p:txBody>
      </p:sp>
    </p:spTree>
    <p:extLst>
      <p:ext uri="{BB962C8B-B14F-4D97-AF65-F5344CB8AC3E}">
        <p14:creationId xmlns:p14="http://schemas.microsoft.com/office/powerpoint/2010/main" val="23256749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hdr" sz="quarter"/>
          </p:nvPr>
        </p:nvSpPr>
        <p:spPr bwMode="auto">
          <a:xfrm>
            <a:off x="0" y="0"/>
            <a:ext cx="3078163" cy="511175"/>
          </a:xfrm>
          <a:prstGeom prst="rect">
            <a:avLst/>
          </a:prstGeom>
          <a:noFill/>
          <a:ln w="9525">
            <a:noFill/>
            <a:miter lim="800000"/>
            <a:headEnd/>
            <a:tailEnd/>
          </a:ln>
          <a:effectLst/>
        </p:spPr>
        <p:txBody>
          <a:bodyPr vert="horz" wrap="square" lIns="96156" tIns="48078" rIns="96156" bIns="48078" numCol="1" anchor="t" anchorCtr="0" compatLnSpc="1">
            <a:prstTxWarp prst="textNoShape">
              <a:avLst/>
            </a:prstTxWarp>
          </a:bodyPr>
          <a:lstStyle>
            <a:lvl1pPr defTabSz="960438">
              <a:spcBef>
                <a:spcPct val="0"/>
              </a:spcBef>
              <a:buClrTx/>
              <a:buSzTx/>
              <a:buFontTx/>
              <a:buNone/>
              <a:defRPr sz="1200">
                <a:latin typeface="Times New Roman" charset="0"/>
              </a:defRPr>
            </a:lvl1pPr>
          </a:lstStyle>
          <a:p>
            <a:endParaRPr lang="cs-CZ"/>
          </a:p>
        </p:txBody>
      </p:sp>
      <p:sp>
        <p:nvSpPr>
          <p:cNvPr id="67587" name="Rectangle 3"/>
          <p:cNvSpPr>
            <a:spLocks noGrp="1" noChangeArrowheads="1"/>
          </p:cNvSpPr>
          <p:nvPr>
            <p:ph type="dt" idx="1"/>
          </p:nvPr>
        </p:nvSpPr>
        <p:spPr bwMode="auto">
          <a:xfrm>
            <a:off x="4022725" y="0"/>
            <a:ext cx="3078163" cy="511175"/>
          </a:xfrm>
          <a:prstGeom prst="rect">
            <a:avLst/>
          </a:prstGeom>
          <a:noFill/>
          <a:ln w="9525">
            <a:noFill/>
            <a:miter lim="800000"/>
            <a:headEnd/>
            <a:tailEnd/>
          </a:ln>
          <a:effectLst/>
        </p:spPr>
        <p:txBody>
          <a:bodyPr vert="horz" wrap="square" lIns="96156" tIns="48078" rIns="96156" bIns="48078" numCol="1" anchor="t" anchorCtr="0" compatLnSpc="1">
            <a:prstTxWarp prst="textNoShape">
              <a:avLst/>
            </a:prstTxWarp>
          </a:bodyPr>
          <a:lstStyle>
            <a:lvl1pPr algn="r" defTabSz="960438">
              <a:spcBef>
                <a:spcPct val="0"/>
              </a:spcBef>
              <a:buClrTx/>
              <a:buSzTx/>
              <a:buFontTx/>
              <a:buNone/>
              <a:defRPr sz="1200">
                <a:latin typeface="Times New Roman" charset="0"/>
              </a:defRPr>
            </a:lvl1pPr>
          </a:lstStyle>
          <a:p>
            <a:endParaRPr lang="cs-CZ"/>
          </a:p>
        </p:txBody>
      </p:sp>
      <p:sp>
        <p:nvSpPr>
          <p:cNvPr id="67588" name="Rectangle 4"/>
          <p:cNvSpPr>
            <a:spLocks noGrp="1" noRot="1" noChangeAspect="1" noChangeArrowheads="1" noTextEdit="1"/>
          </p:cNvSpPr>
          <p:nvPr>
            <p:ph type="sldImg" idx="2"/>
          </p:nvPr>
        </p:nvSpPr>
        <p:spPr bwMode="auto">
          <a:xfrm>
            <a:off x="992188" y="768350"/>
            <a:ext cx="5118100" cy="3838575"/>
          </a:xfrm>
          <a:prstGeom prst="rect">
            <a:avLst/>
          </a:prstGeom>
          <a:noFill/>
          <a:ln w="9525">
            <a:solidFill>
              <a:srgbClr val="000000"/>
            </a:solidFill>
            <a:miter lim="800000"/>
            <a:headEnd/>
            <a:tailEnd/>
          </a:ln>
          <a:effectLst/>
        </p:spPr>
      </p:sp>
      <p:sp>
        <p:nvSpPr>
          <p:cNvPr id="67589" name="Rectangle 5"/>
          <p:cNvSpPr>
            <a:spLocks noGrp="1" noChangeArrowheads="1"/>
          </p:cNvSpPr>
          <p:nvPr>
            <p:ph type="body" sz="quarter" idx="3"/>
          </p:nvPr>
        </p:nvSpPr>
        <p:spPr bwMode="auto">
          <a:xfrm>
            <a:off x="711200" y="4860925"/>
            <a:ext cx="5680075" cy="4605338"/>
          </a:xfrm>
          <a:prstGeom prst="rect">
            <a:avLst/>
          </a:prstGeom>
          <a:noFill/>
          <a:ln w="9525">
            <a:noFill/>
            <a:miter lim="800000"/>
            <a:headEnd/>
            <a:tailEnd/>
          </a:ln>
          <a:effectLst/>
        </p:spPr>
        <p:txBody>
          <a:bodyPr vert="horz" wrap="square" lIns="96156" tIns="48078" rIns="96156" bIns="48078" numCol="1" anchor="t" anchorCtr="0" compatLnSpc="1">
            <a:prstTxWarp prst="textNoShape">
              <a:avLst/>
            </a:prstTxWarp>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7590" name="Rectangle 6"/>
          <p:cNvSpPr>
            <a:spLocks noGrp="1" noChangeArrowheads="1"/>
          </p:cNvSpPr>
          <p:nvPr>
            <p:ph type="ftr" sz="quarter" idx="4"/>
          </p:nvPr>
        </p:nvSpPr>
        <p:spPr bwMode="auto">
          <a:xfrm>
            <a:off x="0" y="9721850"/>
            <a:ext cx="3078163" cy="511175"/>
          </a:xfrm>
          <a:prstGeom prst="rect">
            <a:avLst/>
          </a:prstGeom>
          <a:noFill/>
          <a:ln w="9525">
            <a:noFill/>
            <a:miter lim="800000"/>
            <a:headEnd/>
            <a:tailEnd/>
          </a:ln>
          <a:effectLst/>
        </p:spPr>
        <p:txBody>
          <a:bodyPr vert="horz" wrap="square" lIns="96156" tIns="48078" rIns="96156" bIns="48078" numCol="1" anchor="b" anchorCtr="0" compatLnSpc="1">
            <a:prstTxWarp prst="textNoShape">
              <a:avLst/>
            </a:prstTxWarp>
          </a:bodyPr>
          <a:lstStyle>
            <a:lvl1pPr defTabSz="960438">
              <a:spcBef>
                <a:spcPct val="0"/>
              </a:spcBef>
              <a:buClrTx/>
              <a:buSzTx/>
              <a:buFontTx/>
              <a:buNone/>
              <a:defRPr sz="1200">
                <a:latin typeface="Times New Roman" charset="0"/>
              </a:defRPr>
            </a:lvl1pPr>
          </a:lstStyle>
          <a:p>
            <a:endParaRPr lang="cs-CZ"/>
          </a:p>
        </p:txBody>
      </p:sp>
      <p:sp>
        <p:nvSpPr>
          <p:cNvPr id="67591" name="Rectangle 7"/>
          <p:cNvSpPr>
            <a:spLocks noGrp="1" noChangeArrowheads="1"/>
          </p:cNvSpPr>
          <p:nvPr>
            <p:ph type="sldNum" sz="quarter" idx="5"/>
          </p:nvPr>
        </p:nvSpPr>
        <p:spPr bwMode="auto">
          <a:xfrm>
            <a:off x="4022725" y="9721850"/>
            <a:ext cx="3078163" cy="511175"/>
          </a:xfrm>
          <a:prstGeom prst="rect">
            <a:avLst/>
          </a:prstGeom>
          <a:noFill/>
          <a:ln w="9525">
            <a:noFill/>
            <a:miter lim="800000"/>
            <a:headEnd/>
            <a:tailEnd/>
          </a:ln>
          <a:effectLst/>
        </p:spPr>
        <p:txBody>
          <a:bodyPr vert="horz" wrap="square" lIns="96156" tIns="48078" rIns="96156" bIns="48078" numCol="1" anchor="b" anchorCtr="0" compatLnSpc="1">
            <a:prstTxWarp prst="textNoShape">
              <a:avLst/>
            </a:prstTxWarp>
          </a:bodyPr>
          <a:lstStyle>
            <a:lvl1pPr algn="r" defTabSz="960438">
              <a:spcBef>
                <a:spcPct val="0"/>
              </a:spcBef>
              <a:buClrTx/>
              <a:buSzTx/>
              <a:buFontTx/>
              <a:buNone/>
              <a:defRPr sz="1200">
                <a:latin typeface="Times New Roman" charset="0"/>
              </a:defRPr>
            </a:lvl1pPr>
          </a:lstStyle>
          <a:p>
            <a:fld id="{0BA3A920-BF49-4165-9558-4B9F41842045}" type="slidenum">
              <a:rPr lang="cs-CZ"/>
              <a:pPr/>
              <a:t>‹#›</a:t>
            </a:fld>
            <a:endParaRPr lang="cs-CZ"/>
          </a:p>
        </p:txBody>
      </p:sp>
    </p:spTree>
    <p:extLst>
      <p:ext uri="{BB962C8B-B14F-4D97-AF65-F5344CB8AC3E}">
        <p14:creationId xmlns:p14="http://schemas.microsoft.com/office/powerpoint/2010/main" val="244406331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0BA3A920-BF49-4165-9558-4B9F41842045}" type="slidenum">
              <a:rPr lang="cs-CZ" smtClean="0"/>
              <a:pPr/>
              <a:t>9</a:t>
            </a:fld>
            <a:endParaRPr lang="cs-CZ"/>
          </a:p>
        </p:txBody>
      </p:sp>
    </p:spTree>
    <p:extLst>
      <p:ext uri="{BB962C8B-B14F-4D97-AF65-F5344CB8AC3E}">
        <p14:creationId xmlns:p14="http://schemas.microsoft.com/office/powerpoint/2010/main" val="1066392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0BA3A920-BF49-4165-9558-4B9F41842045}" type="slidenum">
              <a:rPr lang="cs-CZ" smtClean="0"/>
              <a:pPr/>
              <a:t>10</a:t>
            </a:fld>
            <a:endParaRPr lang="cs-CZ"/>
          </a:p>
        </p:txBody>
      </p:sp>
    </p:spTree>
    <p:extLst>
      <p:ext uri="{BB962C8B-B14F-4D97-AF65-F5344CB8AC3E}">
        <p14:creationId xmlns:p14="http://schemas.microsoft.com/office/powerpoint/2010/main" val="1763373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0BA3A920-BF49-4165-9558-4B9F41842045}" type="slidenum">
              <a:rPr lang="cs-CZ" smtClean="0"/>
              <a:pPr/>
              <a:t>14</a:t>
            </a:fld>
            <a:endParaRPr lang="cs-CZ"/>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grpSp>
        <p:nvGrpSpPr>
          <p:cNvPr id="94210" name="Group 2"/>
          <p:cNvGrpSpPr>
            <a:grpSpLocks/>
          </p:cNvGrpSpPr>
          <p:nvPr/>
        </p:nvGrpSpPr>
        <p:grpSpPr bwMode="auto">
          <a:xfrm>
            <a:off x="0" y="0"/>
            <a:ext cx="9144000" cy="6858000"/>
            <a:chOff x="0" y="0"/>
            <a:chExt cx="5760" cy="4320"/>
          </a:xfrm>
        </p:grpSpPr>
        <p:sp>
          <p:nvSpPr>
            <p:cNvPr id="94211" name="Rectangle 3"/>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spcBef>
                  <a:spcPct val="0"/>
                </a:spcBef>
                <a:buClrTx/>
                <a:buSzTx/>
                <a:buFontTx/>
                <a:buNone/>
              </a:pPr>
              <a:endParaRPr lang="cs-CZ">
                <a:latin typeface="Times New Roman" charset="0"/>
              </a:endParaRPr>
            </a:p>
          </p:txBody>
        </p:sp>
        <p:sp>
          <p:nvSpPr>
            <p:cNvPr id="94212" name="Rectangle 4"/>
            <p:cNvSpPr>
              <a:spLocks noChangeArrowheads="1"/>
            </p:cNvSpPr>
            <p:nvPr/>
          </p:nvSpPr>
          <p:spPr bwMode="hidden">
            <a:xfrm>
              <a:off x="1081" y="1065"/>
              <a:ext cx="4679" cy="1596"/>
            </a:xfrm>
            <a:prstGeom prst="rect">
              <a:avLst/>
            </a:prstGeom>
            <a:solidFill>
              <a:schemeClr val="bg2"/>
            </a:solidFill>
            <a:ln w="9525">
              <a:noFill/>
              <a:miter lim="800000"/>
              <a:headEnd/>
              <a:tailEnd/>
            </a:ln>
          </p:spPr>
          <p:txBody>
            <a:bodyPr/>
            <a:lstStyle/>
            <a:p>
              <a:pPr>
                <a:spcBef>
                  <a:spcPct val="0"/>
                </a:spcBef>
                <a:buClrTx/>
                <a:buSzTx/>
                <a:buFontTx/>
                <a:buNone/>
              </a:pPr>
              <a:endParaRPr lang="cs-CZ">
                <a:latin typeface="Times New Roman" charset="0"/>
              </a:endParaRPr>
            </a:p>
          </p:txBody>
        </p:sp>
        <p:grpSp>
          <p:nvGrpSpPr>
            <p:cNvPr id="94213" name="Group 5"/>
            <p:cNvGrpSpPr>
              <a:grpSpLocks/>
            </p:cNvGrpSpPr>
            <p:nvPr/>
          </p:nvGrpSpPr>
          <p:grpSpPr bwMode="auto">
            <a:xfrm>
              <a:off x="0" y="672"/>
              <a:ext cx="1806" cy="1989"/>
              <a:chOff x="0" y="672"/>
              <a:chExt cx="1806" cy="1989"/>
            </a:xfrm>
          </p:grpSpPr>
          <p:sp>
            <p:nvSpPr>
              <p:cNvPr id="94214" name="Rectangle 6"/>
              <p:cNvSpPr>
                <a:spLocks noChangeArrowheads="1"/>
              </p:cNvSpPr>
              <p:nvPr userDrawn="1"/>
            </p:nvSpPr>
            <p:spPr bwMode="auto">
              <a:xfrm>
                <a:off x="361" y="2257"/>
                <a:ext cx="363" cy="404"/>
              </a:xfrm>
              <a:prstGeom prst="rect">
                <a:avLst/>
              </a:prstGeom>
              <a:solidFill>
                <a:schemeClr val="accent2"/>
              </a:solidFill>
              <a:ln w="9525">
                <a:noFill/>
                <a:miter lim="800000"/>
                <a:headEnd/>
                <a:tailEnd/>
              </a:ln>
            </p:spPr>
            <p:txBody>
              <a:bodyPr/>
              <a:lstStyle/>
              <a:p>
                <a:pPr>
                  <a:spcBef>
                    <a:spcPct val="0"/>
                  </a:spcBef>
                  <a:buClrTx/>
                  <a:buSzTx/>
                  <a:buFontTx/>
                  <a:buNone/>
                </a:pPr>
                <a:endParaRPr lang="cs-CZ">
                  <a:latin typeface="Times New Roman" charset="0"/>
                </a:endParaRPr>
              </a:p>
            </p:txBody>
          </p:sp>
          <p:sp>
            <p:nvSpPr>
              <p:cNvPr id="94215" name="Rectangle 7"/>
              <p:cNvSpPr>
                <a:spLocks noChangeArrowheads="1"/>
              </p:cNvSpPr>
              <p:nvPr userDrawn="1"/>
            </p:nvSpPr>
            <p:spPr bwMode="auto">
              <a:xfrm>
                <a:off x="1081" y="1065"/>
                <a:ext cx="362" cy="405"/>
              </a:xfrm>
              <a:prstGeom prst="rect">
                <a:avLst/>
              </a:prstGeom>
              <a:solidFill>
                <a:schemeClr val="folHlink"/>
              </a:solidFill>
              <a:ln w="9525">
                <a:noFill/>
                <a:miter lim="800000"/>
                <a:headEnd/>
                <a:tailEnd/>
              </a:ln>
            </p:spPr>
            <p:txBody>
              <a:bodyPr/>
              <a:lstStyle/>
              <a:p>
                <a:pPr>
                  <a:spcBef>
                    <a:spcPct val="0"/>
                  </a:spcBef>
                  <a:buClrTx/>
                  <a:buSzTx/>
                  <a:buFontTx/>
                  <a:buNone/>
                </a:pPr>
                <a:endParaRPr lang="cs-CZ">
                  <a:latin typeface="Times New Roman" charset="0"/>
                </a:endParaRPr>
              </a:p>
            </p:txBody>
          </p:sp>
          <p:sp>
            <p:nvSpPr>
              <p:cNvPr id="94216" name="Rectangle 8"/>
              <p:cNvSpPr>
                <a:spLocks noChangeArrowheads="1"/>
              </p:cNvSpPr>
              <p:nvPr userDrawn="1"/>
            </p:nvSpPr>
            <p:spPr bwMode="auto">
              <a:xfrm>
                <a:off x="1437" y="672"/>
                <a:ext cx="369" cy="400"/>
              </a:xfrm>
              <a:prstGeom prst="rect">
                <a:avLst/>
              </a:prstGeom>
              <a:solidFill>
                <a:schemeClr val="folHlink"/>
              </a:solidFill>
              <a:ln w="9525">
                <a:noFill/>
                <a:miter lim="800000"/>
                <a:headEnd/>
                <a:tailEnd/>
              </a:ln>
            </p:spPr>
            <p:txBody>
              <a:bodyPr/>
              <a:lstStyle/>
              <a:p>
                <a:pPr>
                  <a:spcBef>
                    <a:spcPct val="0"/>
                  </a:spcBef>
                  <a:buClrTx/>
                  <a:buSzTx/>
                  <a:buFontTx/>
                  <a:buNone/>
                </a:pPr>
                <a:endParaRPr lang="cs-CZ">
                  <a:latin typeface="Times New Roman" charset="0"/>
                </a:endParaRPr>
              </a:p>
            </p:txBody>
          </p:sp>
          <p:sp>
            <p:nvSpPr>
              <p:cNvPr id="94217" name="Rectangle 9"/>
              <p:cNvSpPr>
                <a:spLocks noChangeArrowheads="1"/>
              </p:cNvSpPr>
              <p:nvPr userDrawn="1"/>
            </p:nvSpPr>
            <p:spPr bwMode="auto">
              <a:xfrm>
                <a:off x="719" y="2257"/>
                <a:ext cx="368" cy="404"/>
              </a:xfrm>
              <a:prstGeom prst="rect">
                <a:avLst/>
              </a:prstGeom>
              <a:solidFill>
                <a:schemeClr val="bg2"/>
              </a:solidFill>
              <a:ln w="9525">
                <a:noFill/>
                <a:miter lim="800000"/>
                <a:headEnd/>
                <a:tailEnd/>
              </a:ln>
            </p:spPr>
            <p:txBody>
              <a:bodyPr/>
              <a:lstStyle/>
              <a:p>
                <a:pPr>
                  <a:spcBef>
                    <a:spcPct val="0"/>
                  </a:spcBef>
                  <a:buClrTx/>
                  <a:buSzTx/>
                  <a:buFontTx/>
                  <a:buNone/>
                </a:pPr>
                <a:endParaRPr lang="cs-CZ">
                  <a:latin typeface="Times New Roman" charset="0"/>
                </a:endParaRPr>
              </a:p>
            </p:txBody>
          </p:sp>
          <p:sp>
            <p:nvSpPr>
              <p:cNvPr id="94218" name="Rectangle 10"/>
              <p:cNvSpPr>
                <a:spLocks noChangeArrowheads="1"/>
              </p:cNvSpPr>
              <p:nvPr userDrawn="1"/>
            </p:nvSpPr>
            <p:spPr bwMode="auto">
              <a:xfrm>
                <a:off x="1437" y="1065"/>
                <a:ext cx="369" cy="405"/>
              </a:xfrm>
              <a:prstGeom prst="rect">
                <a:avLst/>
              </a:prstGeom>
              <a:solidFill>
                <a:schemeClr val="accent2"/>
              </a:solidFill>
              <a:ln w="9525">
                <a:noFill/>
                <a:miter lim="800000"/>
                <a:headEnd/>
                <a:tailEnd/>
              </a:ln>
            </p:spPr>
            <p:txBody>
              <a:bodyPr/>
              <a:lstStyle/>
              <a:p>
                <a:pPr>
                  <a:spcBef>
                    <a:spcPct val="0"/>
                  </a:spcBef>
                  <a:buClrTx/>
                  <a:buSzTx/>
                  <a:buFontTx/>
                  <a:buNone/>
                </a:pPr>
                <a:endParaRPr lang="cs-CZ">
                  <a:latin typeface="Times New Roman" charset="0"/>
                </a:endParaRPr>
              </a:p>
            </p:txBody>
          </p:sp>
          <p:sp>
            <p:nvSpPr>
              <p:cNvPr id="94219" name="Rectangle 11"/>
              <p:cNvSpPr>
                <a:spLocks noChangeArrowheads="1"/>
              </p:cNvSpPr>
              <p:nvPr userDrawn="1"/>
            </p:nvSpPr>
            <p:spPr bwMode="auto">
              <a:xfrm>
                <a:off x="719" y="1464"/>
                <a:ext cx="368" cy="399"/>
              </a:xfrm>
              <a:prstGeom prst="rect">
                <a:avLst/>
              </a:prstGeom>
              <a:solidFill>
                <a:schemeClr val="folHlink"/>
              </a:solidFill>
              <a:ln w="9525">
                <a:noFill/>
                <a:miter lim="800000"/>
                <a:headEnd/>
                <a:tailEnd/>
              </a:ln>
            </p:spPr>
            <p:txBody>
              <a:bodyPr/>
              <a:lstStyle/>
              <a:p>
                <a:pPr>
                  <a:spcBef>
                    <a:spcPct val="0"/>
                  </a:spcBef>
                  <a:buClrTx/>
                  <a:buSzTx/>
                  <a:buFontTx/>
                  <a:buNone/>
                </a:pPr>
                <a:endParaRPr lang="cs-CZ">
                  <a:latin typeface="Times New Roman" charset="0"/>
                </a:endParaRPr>
              </a:p>
            </p:txBody>
          </p:sp>
          <p:sp>
            <p:nvSpPr>
              <p:cNvPr id="94220" name="Rectangle 12"/>
              <p:cNvSpPr>
                <a:spLocks noChangeArrowheads="1"/>
              </p:cNvSpPr>
              <p:nvPr userDrawn="1"/>
            </p:nvSpPr>
            <p:spPr bwMode="auto">
              <a:xfrm>
                <a:off x="0" y="1464"/>
                <a:ext cx="367" cy="399"/>
              </a:xfrm>
              <a:prstGeom prst="rect">
                <a:avLst/>
              </a:prstGeom>
              <a:solidFill>
                <a:schemeClr val="bg2"/>
              </a:solidFill>
              <a:ln w="9525">
                <a:noFill/>
                <a:miter lim="800000"/>
                <a:headEnd/>
                <a:tailEnd/>
              </a:ln>
            </p:spPr>
            <p:txBody>
              <a:bodyPr/>
              <a:lstStyle/>
              <a:p>
                <a:pPr>
                  <a:spcBef>
                    <a:spcPct val="0"/>
                  </a:spcBef>
                  <a:buClrTx/>
                  <a:buSzTx/>
                  <a:buFontTx/>
                  <a:buNone/>
                </a:pPr>
                <a:endParaRPr lang="cs-CZ">
                  <a:latin typeface="Times New Roman" charset="0"/>
                </a:endParaRPr>
              </a:p>
            </p:txBody>
          </p:sp>
          <p:sp>
            <p:nvSpPr>
              <p:cNvPr id="94221" name="Rectangle 13"/>
              <p:cNvSpPr>
                <a:spLocks noChangeArrowheads="1"/>
              </p:cNvSpPr>
              <p:nvPr userDrawn="1"/>
            </p:nvSpPr>
            <p:spPr bwMode="auto">
              <a:xfrm>
                <a:off x="1081" y="1464"/>
                <a:ext cx="362" cy="399"/>
              </a:xfrm>
              <a:prstGeom prst="rect">
                <a:avLst/>
              </a:prstGeom>
              <a:solidFill>
                <a:schemeClr val="accent2"/>
              </a:solidFill>
              <a:ln w="9525">
                <a:noFill/>
                <a:miter lim="800000"/>
                <a:headEnd/>
                <a:tailEnd/>
              </a:ln>
            </p:spPr>
            <p:txBody>
              <a:bodyPr/>
              <a:lstStyle/>
              <a:p>
                <a:pPr>
                  <a:spcBef>
                    <a:spcPct val="0"/>
                  </a:spcBef>
                  <a:buClrTx/>
                  <a:buSzTx/>
                  <a:buFontTx/>
                  <a:buNone/>
                </a:pPr>
                <a:endParaRPr lang="cs-CZ">
                  <a:latin typeface="Times New Roman" charset="0"/>
                </a:endParaRPr>
              </a:p>
            </p:txBody>
          </p:sp>
          <p:sp>
            <p:nvSpPr>
              <p:cNvPr id="94222" name="Rectangle 14"/>
              <p:cNvSpPr>
                <a:spLocks noChangeArrowheads="1"/>
              </p:cNvSpPr>
              <p:nvPr userDrawn="1"/>
            </p:nvSpPr>
            <p:spPr bwMode="auto">
              <a:xfrm>
                <a:off x="361" y="1857"/>
                <a:ext cx="363" cy="406"/>
              </a:xfrm>
              <a:prstGeom prst="rect">
                <a:avLst/>
              </a:prstGeom>
              <a:solidFill>
                <a:schemeClr val="folHlink"/>
              </a:solidFill>
              <a:ln w="9525">
                <a:noFill/>
                <a:miter lim="800000"/>
                <a:headEnd/>
                <a:tailEnd/>
              </a:ln>
            </p:spPr>
            <p:txBody>
              <a:bodyPr/>
              <a:lstStyle/>
              <a:p>
                <a:pPr>
                  <a:spcBef>
                    <a:spcPct val="0"/>
                  </a:spcBef>
                  <a:buClrTx/>
                  <a:buSzTx/>
                  <a:buFontTx/>
                  <a:buNone/>
                </a:pPr>
                <a:endParaRPr lang="cs-CZ">
                  <a:latin typeface="Times New Roman" charset="0"/>
                </a:endParaRPr>
              </a:p>
            </p:txBody>
          </p:sp>
          <p:sp>
            <p:nvSpPr>
              <p:cNvPr id="94223" name="Rectangle 15"/>
              <p:cNvSpPr>
                <a:spLocks noChangeArrowheads="1"/>
              </p:cNvSpPr>
              <p:nvPr userDrawn="1"/>
            </p:nvSpPr>
            <p:spPr bwMode="auto">
              <a:xfrm>
                <a:off x="719" y="1857"/>
                <a:ext cx="368" cy="406"/>
              </a:xfrm>
              <a:prstGeom prst="rect">
                <a:avLst/>
              </a:prstGeom>
              <a:solidFill>
                <a:schemeClr val="accent2"/>
              </a:solidFill>
              <a:ln w="9525">
                <a:noFill/>
                <a:miter lim="800000"/>
                <a:headEnd/>
                <a:tailEnd/>
              </a:ln>
            </p:spPr>
            <p:txBody>
              <a:bodyPr/>
              <a:lstStyle/>
              <a:p>
                <a:pPr>
                  <a:spcBef>
                    <a:spcPct val="0"/>
                  </a:spcBef>
                  <a:buClrTx/>
                  <a:buSzTx/>
                  <a:buFontTx/>
                  <a:buNone/>
                </a:pPr>
                <a:endParaRPr lang="cs-CZ">
                  <a:latin typeface="Times New Roman" charset="0"/>
                </a:endParaRPr>
              </a:p>
            </p:txBody>
          </p:sp>
        </p:grpSp>
      </p:grpSp>
      <p:sp>
        <p:nvSpPr>
          <p:cNvPr id="94224" name="Rectangle 16"/>
          <p:cNvSpPr>
            <a:spLocks noGrp="1" noChangeArrowheads="1"/>
          </p:cNvSpPr>
          <p:nvPr>
            <p:ph type="dt" sz="half" idx="2"/>
          </p:nvPr>
        </p:nvSpPr>
        <p:spPr>
          <a:xfrm>
            <a:off x="457200" y="6248400"/>
            <a:ext cx="2133600" cy="457200"/>
          </a:xfrm>
        </p:spPr>
        <p:txBody>
          <a:bodyPr/>
          <a:lstStyle>
            <a:lvl1pPr>
              <a:defRPr/>
            </a:lvl1pPr>
          </a:lstStyle>
          <a:p>
            <a:endParaRPr lang="cs-CZ"/>
          </a:p>
        </p:txBody>
      </p:sp>
      <p:sp>
        <p:nvSpPr>
          <p:cNvPr id="94225" name="Rectangle 17"/>
          <p:cNvSpPr>
            <a:spLocks noGrp="1" noChangeArrowheads="1"/>
          </p:cNvSpPr>
          <p:nvPr>
            <p:ph type="ftr" sz="quarter" idx="3"/>
          </p:nvPr>
        </p:nvSpPr>
        <p:spPr/>
        <p:txBody>
          <a:bodyPr/>
          <a:lstStyle>
            <a:lvl1pPr>
              <a:defRPr/>
            </a:lvl1pPr>
          </a:lstStyle>
          <a:p>
            <a:endParaRPr lang="cs-CZ"/>
          </a:p>
        </p:txBody>
      </p:sp>
      <p:sp>
        <p:nvSpPr>
          <p:cNvPr id="94226" name="Rectangle 18"/>
          <p:cNvSpPr>
            <a:spLocks noGrp="1" noChangeArrowheads="1"/>
          </p:cNvSpPr>
          <p:nvPr>
            <p:ph type="sldNum" sz="quarter" idx="4"/>
          </p:nvPr>
        </p:nvSpPr>
        <p:spPr/>
        <p:txBody>
          <a:bodyPr/>
          <a:lstStyle>
            <a:lvl1pPr>
              <a:defRPr/>
            </a:lvl1pPr>
          </a:lstStyle>
          <a:p>
            <a:fld id="{5C0B1669-A4F3-4501-92FD-441C95022C1C}" type="slidenum">
              <a:rPr lang="cs-CZ"/>
              <a:pPr/>
              <a:t>‹#›</a:t>
            </a:fld>
            <a:endParaRPr lang="cs-CZ"/>
          </a:p>
        </p:txBody>
      </p:sp>
      <p:sp>
        <p:nvSpPr>
          <p:cNvPr id="94227" name="Rectangle 19"/>
          <p:cNvSpPr>
            <a:spLocks noGrp="1" noChangeArrowheads="1"/>
          </p:cNvSpPr>
          <p:nvPr>
            <p:ph type="ctrTitle"/>
          </p:nvPr>
        </p:nvSpPr>
        <p:spPr>
          <a:xfrm>
            <a:off x="2971800" y="1828800"/>
            <a:ext cx="6019800" cy="2209800"/>
          </a:xfrm>
        </p:spPr>
        <p:txBody>
          <a:bodyPr/>
          <a:lstStyle>
            <a:lvl1pPr>
              <a:defRPr sz="5000">
                <a:solidFill>
                  <a:srgbClr val="FFFFFF"/>
                </a:solidFill>
              </a:defRPr>
            </a:lvl1pPr>
          </a:lstStyle>
          <a:p>
            <a:r>
              <a:rPr lang="cs-CZ"/>
              <a:t>Klepnutím lze upravit styl předlohy nadpisů.</a:t>
            </a:r>
          </a:p>
        </p:txBody>
      </p:sp>
      <p:sp>
        <p:nvSpPr>
          <p:cNvPr id="94228" name="Rectangle 20"/>
          <p:cNvSpPr>
            <a:spLocks noGrp="1" noChangeArrowheads="1"/>
          </p:cNvSpPr>
          <p:nvPr>
            <p:ph type="subTitle" idx="1"/>
          </p:nvPr>
        </p:nvSpPr>
        <p:spPr>
          <a:xfrm>
            <a:off x="2971800" y="4267200"/>
            <a:ext cx="6019800" cy="1752600"/>
          </a:xfrm>
        </p:spPr>
        <p:txBody>
          <a:bodyPr/>
          <a:lstStyle>
            <a:lvl1pPr marL="0" indent="0">
              <a:buFont typeface="Wingdings" pitchFamily="2" charset="2"/>
              <a:buNone/>
              <a:defRPr sz="3400"/>
            </a:lvl1pPr>
          </a:lstStyle>
          <a:p>
            <a:r>
              <a:rPr lang="cs-CZ"/>
              <a:t>Klepnutím lze upravit styl předlohy podnadpisů.</a:t>
            </a:r>
          </a:p>
        </p:txBody>
      </p:sp>
      <p:pic>
        <p:nvPicPr>
          <p:cNvPr id="94230" name="Picture 22" descr="logo_HP_barva"/>
          <p:cNvPicPr>
            <a:picLocks noChangeAspect="1" noChangeArrowheads="1"/>
          </p:cNvPicPr>
          <p:nvPr userDrawn="1"/>
        </p:nvPicPr>
        <p:blipFill>
          <a:blip r:embed="rId2" cstate="print"/>
          <a:srcRect/>
          <a:stretch>
            <a:fillRect/>
          </a:stretch>
        </p:blipFill>
        <p:spPr bwMode="auto">
          <a:xfrm>
            <a:off x="7812088" y="114365"/>
            <a:ext cx="1219200" cy="352425"/>
          </a:xfrm>
          <a:prstGeom prst="rect">
            <a:avLst/>
          </a:prstGeom>
          <a:noFill/>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zápatí 3"/>
          <p:cNvSpPr>
            <a:spLocks noGrp="1"/>
          </p:cNvSpPr>
          <p:nvPr>
            <p:ph type="ftr" sz="quarter" idx="10"/>
          </p:nvPr>
        </p:nvSpPr>
        <p:spPr/>
        <p:txBody>
          <a:bodyPr/>
          <a:lstStyle>
            <a:lvl1pPr>
              <a:defRPr/>
            </a:lvl1pPr>
          </a:lstStyle>
          <a:p>
            <a:endParaRPr lang="cs-CZ"/>
          </a:p>
        </p:txBody>
      </p:sp>
      <p:sp>
        <p:nvSpPr>
          <p:cNvPr id="5" name="Zástupný symbol pro číslo snímku 4"/>
          <p:cNvSpPr>
            <a:spLocks noGrp="1"/>
          </p:cNvSpPr>
          <p:nvPr>
            <p:ph type="sldNum" sz="quarter" idx="11"/>
          </p:nvPr>
        </p:nvSpPr>
        <p:spPr/>
        <p:txBody>
          <a:bodyPr/>
          <a:lstStyle>
            <a:lvl1pPr>
              <a:defRPr/>
            </a:lvl1pPr>
          </a:lstStyle>
          <a:p>
            <a:fld id="{B311F81B-F536-4422-982C-827D679EBB78}" type="slidenum">
              <a:rPr lang="cs-CZ"/>
              <a:pPr/>
              <a:t>‹#›</a:t>
            </a:fld>
            <a:endParaRPr lang="cs-CZ"/>
          </a:p>
        </p:txBody>
      </p:sp>
      <p:sp>
        <p:nvSpPr>
          <p:cNvPr id="6" name="Zástupný symbol pro datum 5"/>
          <p:cNvSpPr>
            <a:spLocks noGrp="1"/>
          </p:cNvSpPr>
          <p:nvPr>
            <p:ph type="dt" sz="half" idx="12"/>
          </p:nvPr>
        </p:nvSpPr>
        <p:spPr/>
        <p:txBody>
          <a:bodyPr/>
          <a:lstStyle>
            <a:lvl1pPr>
              <a:defRPr/>
            </a:lvl1pPr>
          </a:lstStyle>
          <a:p>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457200"/>
            <a:ext cx="2057400" cy="5410200"/>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457200"/>
            <a:ext cx="6019800" cy="5410200"/>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zápatí 3"/>
          <p:cNvSpPr>
            <a:spLocks noGrp="1"/>
          </p:cNvSpPr>
          <p:nvPr>
            <p:ph type="ftr" sz="quarter" idx="10"/>
          </p:nvPr>
        </p:nvSpPr>
        <p:spPr/>
        <p:txBody>
          <a:bodyPr/>
          <a:lstStyle>
            <a:lvl1pPr>
              <a:defRPr/>
            </a:lvl1pPr>
          </a:lstStyle>
          <a:p>
            <a:endParaRPr lang="cs-CZ"/>
          </a:p>
        </p:txBody>
      </p:sp>
      <p:sp>
        <p:nvSpPr>
          <p:cNvPr id="5" name="Zástupný symbol pro číslo snímku 4"/>
          <p:cNvSpPr>
            <a:spLocks noGrp="1"/>
          </p:cNvSpPr>
          <p:nvPr>
            <p:ph type="sldNum" sz="quarter" idx="11"/>
          </p:nvPr>
        </p:nvSpPr>
        <p:spPr/>
        <p:txBody>
          <a:bodyPr/>
          <a:lstStyle>
            <a:lvl1pPr>
              <a:defRPr/>
            </a:lvl1pPr>
          </a:lstStyle>
          <a:p>
            <a:fld id="{0C01AD72-4DB6-4B87-85A5-88D66AFB3B17}" type="slidenum">
              <a:rPr lang="cs-CZ"/>
              <a:pPr/>
              <a:t>‹#›</a:t>
            </a:fld>
            <a:endParaRPr lang="cs-CZ"/>
          </a:p>
        </p:txBody>
      </p:sp>
      <p:sp>
        <p:nvSpPr>
          <p:cNvPr id="6" name="Zástupný symbol pro datum 5"/>
          <p:cNvSpPr>
            <a:spLocks noGrp="1"/>
          </p:cNvSpPr>
          <p:nvPr>
            <p:ph type="dt" sz="half" idx="12"/>
          </p:nvPr>
        </p:nvSpPr>
        <p:spPr/>
        <p:txBody>
          <a:bodyPr/>
          <a:lstStyle>
            <a:lvl1pPr>
              <a:defRPr/>
            </a:lvl1pPr>
          </a:lstStyle>
          <a:p>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sp>
        <p:nvSpPr>
          <p:cNvPr id="3" name="Zástupný symbol pro obsah 2"/>
          <p:cNvSpPr>
            <a:spLocks noGrp="1"/>
          </p:cNvSpPr>
          <p:nvPr>
            <p:ph idx="1"/>
          </p:nvPr>
        </p:nvSpPr>
        <p:spPr/>
        <p:txBody>
          <a:bodyPr/>
          <a:lstStyle/>
          <a:p>
            <a:pPr lvl="0"/>
            <a:r>
              <a:rPr lang="cs-CZ" dirty="0"/>
              <a:t>Klepnutím lze upravit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8" name="Zástupný symbol pro číslo snímku 7"/>
          <p:cNvSpPr>
            <a:spLocks noGrp="1"/>
          </p:cNvSpPr>
          <p:nvPr>
            <p:ph type="sldNum" sz="quarter" idx="11"/>
          </p:nvPr>
        </p:nvSpPr>
        <p:spPr/>
        <p:txBody>
          <a:bodyPr/>
          <a:lstStyle/>
          <a:p>
            <a:fld id="{7032A37A-2F2C-443E-B071-3292812D13E6}" type="slidenum">
              <a:rPr lang="cs-CZ" smtClean="0"/>
              <a:pPr/>
              <a:t>‹#›</a:t>
            </a:fld>
            <a:endParaRPr lang="cs-CZ"/>
          </a:p>
        </p:txBody>
      </p:sp>
      <p:sp>
        <p:nvSpPr>
          <p:cNvPr id="9" name="Zástupný symbol pro zápatí 8"/>
          <p:cNvSpPr>
            <a:spLocks noGrp="1"/>
          </p:cNvSpPr>
          <p:nvPr>
            <p:ph type="ftr" sz="quarter" idx="12"/>
          </p:nvPr>
        </p:nvSpPr>
        <p:spPr/>
        <p:txBody>
          <a:bodyPr/>
          <a:lstStyle/>
          <a:p>
            <a:endParaRPr lang="cs-CZ"/>
          </a:p>
        </p:txBody>
      </p:sp>
      <p:sp>
        <p:nvSpPr>
          <p:cNvPr id="11" name="Nadpis 10"/>
          <p:cNvSpPr>
            <a:spLocks noGrp="1"/>
          </p:cNvSpPr>
          <p:nvPr>
            <p:ph type="title"/>
          </p:nvPr>
        </p:nvSpPr>
        <p:spPr/>
        <p:txBody>
          <a:bodyPr/>
          <a:lstStyle/>
          <a:p>
            <a:r>
              <a:rPr lang="cs-CZ"/>
              <a:t>Klepnutím lze upravit styl předlohy nadpisů.</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1"/>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Zástupný symbol pro zápatí 3"/>
          <p:cNvSpPr>
            <a:spLocks noGrp="1"/>
          </p:cNvSpPr>
          <p:nvPr>
            <p:ph type="ftr" sz="quarter" idx="10"/>
          </p:nvPr>
        </p:nvSpPr>
        <p:spPr/>
        <p:txBody>
          <a:bodyPr/>
          <a:lstStyle>
            <a:lvl1pPr>
              <a:defRPr/>
            </a:lvl1pPr>
          </a:lstStyle>
          <a:p>
            <a:endParaRPr lang="cs-CZ"/>
          </a:p>
        </p:txBody>
      </p:sp>
      <p:sp>
        <p:nvSpPr>
          <p:cNvPr id="5" name="Zástupný symbol pro číslo snímku 4"/>
          <p:cNvSpPr>
            <a:spLocks noGrp="1"/>
          </p:cNvSpPr>
          <p:nvPr>
            <p:ph type="sldNum" sz="quarter" idx="11"/>
          </p:nvPr>
        </p:nvSpPr>
        <p:spPr/>
        <p:txBody>
          <a:bodyPr/>
          <a:lstStyle>
            <a:lvl1pPr>
              <a:defRPr/>
            </a:lvl1pPr>
          </a:lstStyle>
          <a:p>
            <a:fld id="{A629CBB4-8A3D-429C-9762-3BA2BC26EC9D}" type="slidenum">
              <a:rPr lang="cs-CZ"/>
              <a:pPr/>
              <a:t>‹#›</a:t>
            </a:fld>
            <a:endParaRPr lang="cs-CZ"/>
          </a:p>
        </p:txBody>
      </p:sp>
      <p:sp>
        <p:nvSpPr>
          <p:cNvPr id="6" name="Zástupný symbol pro datum 5"/>
          <p:cNvSpPr>
            <a:spLocks noGrp="1"/>
          </p:cNvSpPr>
          <p:nvPr>
            <p:ph type="dt" sz="half" idx="12"/>
          </p:nvPr>
        </p:nvSpPr>
        <p:spPr/>
        <p:txBody>
          <a:bodyPr/>
          <a:lstStyle>
            <a:lvl1pPr>
              <a:defRPr/>
            </a:lvl1pPr>
          </a:lstStyle>
          <a:p>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zápatí 4"/>
          <p:cNvSpPr>
            <a:spLocks noGrp="1"/>
          </p:cNvSpPr>
          <p:nvPr>
            <p:ph type="ftr" sz="quarter" idx="10"/>
          </p:nvPr>
        </p:nvSpPr>
        <p:spPr/>
        <p:txBody>
          <a:bodyPr/>
          <a:lstStyle>
            <a:lvl1pPr>
              <a:defRPr/>
            </a:lvl1pPr>
          </a:lstStyle>
          <a:p>
            <a:endParaRPr lang="cs-CZ"/>
          </a:p>
        </p:txBody>
      </p:sp>
      <p:sp>
        <p:nvSpPr>
          <p:cNvPr id="6" name="Zástupný symbol pro číslo snímku 5"/>
          <p:cNvSpPr>
            <a:spLocks noGrp="1"/>
          </p:cNvSpPr>
          <p:nvPr>
            <p:ph type="sldNum" sz="quarter" idx="11"/>
          </p:nvPr>
        </p:nvSpPr>
        <p:spPr/>
        <p:txBody>
          <a:bodyPr/>
          <a:lstStyle>
            <a:lvl1pPr>
              <a:defRPr/>
            </a:lvl1pPr>
          </a:lstStyle>
          <a:p>
            <a:fld id="{191C58DB-7CB7-4CF6-BE20-6878CCF78A48}" type="slidenum">
              <a:rPr lang="cs-CZ"/>
              <a:pPr/>
              <a:t>‹#›</a:t>
            </a:fld>
            <a:endParaRPr lang="cs-CZ"/>
          </a:p>
        </p:txBody>
      </p:sp>
      <p:sp>
        <p:nvSpPr>
          <p:cNvPr id="7" name="Zástupný symbol pro datum 6"/>
          <p:cNvSpPr>
            <a:spLocks noGrp="1"/>
          </p:cNvSpPr>
          <p:nvPr>
            <p:ph type="dt" sz="half" idx="12"/>
          </p:nvPr>
        </p:nvSpPr>
        <p:spPr/>
        <p:txBody>
          <a:bodyPr/>
          <a:lstStyle>
            <a:lvl1pPr>
              <a:defRPr/>
            </a:lvl1pPr>
          </a:lstStyle>
          <a:p>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9"/>
            <a:ext cx="8229600" cy="1143000"/>
          </a:xfrm>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9"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zápatí 6"/>
          <p:cNvSpPr>
            <a:spLocks noGrp="1"/>
          </p:cNvSpPr>
          <p:nvPr>
            <p:ph type="ftr" sz="quarter" idx="10"/>
          </p:nvPr>
        </p:nvSpPr>
        <p:spPr/>
        <p:txBody>
          <a:bodyPr/>
          <a:lstStyle>
            <a:lvl1pPr>
              <a:defRPr/>
            </a:lvl1pPr>
          </a:lstStyle>
          <a:p>
            <a:endParaRPr lang="cs-CZ"/>
          </a:p>
        </p:txBody>
      </p:sp>
      <p:sp>
        <p:nvSpPr>
          <p:cNvPr id="8" name="Zástupný symbol pro číslo snímku 7"/>
          <p:cNvSpPr>
            <a:spLocks noGrp="1"/>
          </p:cNvSpPr>
          <p:nvPr>
            <p:ph type="sldNum" sz="quarter" idx="11"/>
          </p:nvPr>
        </p:nvSpPr>
        <p:spPr/>
        <p:txBody>
          <a:bodyPr/>
          <a:lstStyle>
            <a:lvl1pPr>
              <a:defRPr/>
            </a:lvl1pPr>
          </a:lstStyle>
          <a:p>
            <a:fld id="{85EE8183-7638-4B4E-ADD1-6241A8FECAC6}" type="slidenum">
              <a:rPr lang="cs-CZ"/>
              <a:pPr/>
              <a:t>‹#›</a:t>
            </a:fld>
            <a:endParaRPr lang="cs-CZ"/>
          </a:p>
        </p:txBody>
      </p:sp>
      <p:sp>
        <p:nvSpPr>
          <p:cNvPr id="9" name="Zástupný symbol pro datum 8"/>
          <p:cNvSpPr>
            <a:spLocks noGrp="1"/>
          </p:cNvSpPr>
          <p:nvPr>
            <p:ph type="dt" sz="half" idx="12"/>
          </p:nvPr>
        </p:nvSpPr>
        <p:spPr/>
        <p:txBody>
          <a:bodyPr/>
          <a:lstStyle>
            <a:lvl1pPr>
              <a:defRPr/>
            </a:lvl1pPr>
          </a:lstStyle>
          <a:p>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zápatí 2"/>
          <p:cNvSpPr>
            <a:spLocks noGrp="1"/>
          </p:cNvSpPr>
          <p:nvPr>
            <p:ph type="ftr" sz="quarter" idx="10"/>
          </p:nvPr>
        </p:nvSpPr>
        <p:spPr/>
        <p:txBody>
          <a:bodyPr/>
          <a:lstStyle>
            <a:lvl1pPr>
              <a:defRPr/>
            </a:lvl1pPr>
          </a:lstStyle>
          <a:p>
            <a:endParaRPr lang="cs-CZ"/>
          </a:p>
        </p:txBody>
      </p:sp>
      <p:sp>
        <p:nvSpPr>
          <p:cNvPr id="4" name="Zástupný symbol pro číslo snímku 3"/>
          <p:cNvSpPr>
            <a:spLocks noGrp="1"/>
          </p:cNvSpPr>
          <p:nvPr>
            <p:ph type="sldNum" sz="quarter" idx="11"/>
          </p:nvPr>
        </p:nvSpPr>
        <p:spPr/>
        <p:txBody>
          <a:bodyPr/>
          <a:lstStyle>
            <a:lvl1pPr>
              <a:defRPr/>
            </a:lvl1pPr>
          </a:lstStyle>
          <a:p>
            <a:fld id="{DBB5ED62-E6E4-4473-97C9-D64E310D02D1}" type="slidenum">
              <a:rPr lang="cs-CZ"/>
              <a:pPr/>
              <a:t>‹#›</a:t>
            </a:fld>
            <a:endParaRPr lang="cs-CZ"/>
          </a:p>
        </p:txBody>
      </p:sp>
      <p:sp>
        <p:nvSpPr>
          <p:cNvPr id="5" name="Zástupný symbol pro datum 4"/>
          <p:cNvSpPr>
            <a:spLocks noGrp="1"/>
          </p:cNvSpPr>
          <p:nvPr>
            <p:ph type="dt" sz="half" idx="12"/>
          </p:nvPr>
        </p:nvSpPr>
        <p:spPr/>
        <p:txBody>
          <a:bodyPr/>
          <a:lstStyle>
            <a:lvl1pPr>
              <a:defRPr/>
            </a:lvl1pPr>
          </a:lstStyle>
          <a:p>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endParaRPr lang="cs-CZ"/>
          </a:p>
        </p:txBody>
      </p:sp>
      <p:sp>
        <p:nvSpPr>
          <p:cNvPr id="3" name="Zástupný symbol pro číslo snímku 2"/>
          <p:cNvSpPr>
            <a:spLocks noGrp="1"/>
          </p:cNvSpPr>
          <p:nvPr>
            <p:ph type="sldNum" sz="quarter" idx="11"/>
          </p:nvPr>
        </p:nvSpPr>
        <p:spPr/>
        <p:txBody>
          <a:bodyPr/>
          <a:lstStyle>
            <a:lvl1pPr>
              <a:defRPr/>
            </a:lvl1pPr>
          </a:lstStyle>
          <a:p>
            <a:fld id="{34A90F11-582F-4D1D-85D3-5DDC37588705}" type="slidenum">
              <a:rPr lang="cs-CZ"/>
              <a:pPr/>
              <a:t>‹#›</a:t>
            </a:fld>
            <a:endParaRPr lang="cs-CZ"/>
          </a:p>
        </p:txBody>
      </p:sp>
      <p:sp>
        <p:nvSpPr>
          <p:cNvPr id="4" name="Zástupný symbol pro datum 3"/>
          <p:cNvSpPr>
            <a:spLocks noGrp="1"/>
          </p:cNvSpPr>
          <p:nvPr>
            <p:ph type="dt" sz="half" idx="12"/>
          </p:nvPr>
        </p:nvSpPr>
        <p:spPr/>
        <p:txBody>
          <a:bodyPr/>
          <a:lstStyle>
            <a:lvl1pPr>
              <a:defRPr/>
            </a:lvl1pPr>
          </a:lstStyle>
          <a:p>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4" y="273049"/>
            <a:ext cx="3008313" cy="1162051"/>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zápatí 4"/>
          <p:cNvSpPr>
            <a:spLocks noGrp="1"/>
          </p:cNvSpPr>
          <p:nvPr>
            <p:ph type="ftr" sz="quarter" idx="10"/>
          </p:nvPr>
        </p:nvSpPr>
        <p:spPr/>
        <p:txBody>
          <a:bodyPr/>
          <a:lstStyle>
            <a:lvl1pPr>
              <a:defRPr/>
            </a:lvl1pPr>
          </a:lstStyle>
          <a:p>
            <a:endParaRPr lang="cs-CZ"/>
          </a:p>
        </p:txBody>
      </p:sp>
      <p:sp>
        <p:nvSpPr>
          <p:cNvPr id="6" name="Zástupný symbol pro číslo snímku 5"/>
          <p:cNvSpPr>
            <a:spLocks noGrp="1"/>
          </p:cNvSpPr>
          <p:nvPr>
            <p:ph type="sldNum" sz="quarter" idx="11"/>
          </p:nvPr>
        </p:nvSpPr>
        <p:spPr/>
        <p:txBody>
          <a:bodyPr/>
          <a:lstStyle>
            <a:lvl1pPr>
              <a:defRPr/>
            </a:lvl1pPr>
          </a:lstStyle>
          <a:p>
            <a:fld id="{FAFE44EF-A5F3-4121-A198-F09CCCF3C65E}" type="slidenum">
              <a:rPr lang="cs-CZ"/>
              <a:pPr/>
              <a:t>‹#›</a:t>
            </a:fld>
            <a:endParaRPr lang="cs-CZ"/>
          </a:p>
        </p:txBody>
      </p:sp>
      <p:sp>
        <p:nvSpPr>
          <p:cNvPr id="7" name="Zástupný symbol pro datum 6"/>
          <p:cNvSpPr>
            <a:spLocks noGrp="1"/>
          </p:cNvSpPr>
          <p:nvPr>
            <p:ph type="dt" sz="half" idx="12"/>
          </p:nvPr>
        </p:nvSpPr>
        <p:spPr/>
        <p:txBody>
          <a:bodyPr/>
          <a:lstStyle>
            <a:lvl1pPr>
              <a:defRPr/>
            </a:lvl1pPr>
          </a:lstStyle>
          <a:p>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1"/>
            <a:ext cx="5486400" cy="566739"/>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zápatí 4"/>
          <p:cNvSpPr>
            <a:spLocks noGrp="1"/>
          </p:cNvSpPr>
          <p:nvPr>
            <p:ph type="ftr" sz="quarter" idx="10"/>
          </p:nvPr>
        </p:nvSpPr>
        <p:spPr/>
        <p:txBody>
          <a:bodyPr/>
          <a:lstStyle>
            <a:lvl1pPr>
              <a:defRPr/>
            </a:lvl1pPr>
          </a:lstStyle>
          <a:p>
            <a:endParaRPr lang="cs-CZ"/>
          </a:p>
        </p:txBody>
      </p:sp>
      <p:sp>
        <p:nvSpPr>
          <p:cNvPr id="6" name="Zástupný symbol pro číslo snímku 5"/>
          <p:cNvSpPr>
            <a:spLocks noGrp="1"/>
          </p:cNvSpPr>
          <p:nvPr>
            <p:ph type="sldNum" sz="quarter" idx="11"/>
          </p:nvPr>
        </p:nvSpPr>
        <p:spPr/>
        <p:txBody>
          <a:bodyPr/>
          <a:lstStyle>
            <a:lvl1pPr>
              <a:defRPr/>
            </a:lvl1pPr>
          </a:lstStyle>
          <a:p>
            <a:fld id="{6F786DDB-9126-4FDC-8759-F70114964507}" type="slidenum">
              <a:rPr lang="cs-CZ"/>
              <a:pPr/>
              <a:t>‹#›</a:t>
            </a:fld>
            <a:endParaRPr lang="cs-CZ"/>
          </a:p>
        </p:txBody>
      </p:sp>
      <p:sp>
        <p:nvSpPr>
          <p:cNvPr id="7" name="Zástupný symbol pro datum 6"/>
          <p:cNvSpPr>
            <a:spLocks noGrp="1"/>
          </p:cNvSpPr>
          <p:nvPr>
            <p:ph type="dt" sz="half" idx="12"/>
          </p:nvPr>
        </p:nvSpPr>
        <p:spPr/>
        <p:txBody>
          <a:bodyPr/>
          <a:lstStyle>
            <a:lvl1pPr>
              <a:defRPr/>
            </a:lvl1pPr>
          </a:lstStyle>
          <a:p>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3186" name="Rectangle 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spcBef>
                <a:spcPct val="0"/>
              </a:spcBef>
              <a:buClrTx/>
              <a:buSzTx/>
              <a:buFontTx/>
              <a:buNone/>
              <a:defRPr sz="1200"/>
            </a:lvl1pPr>
          </a:lstStyle>
          <a:p>
            <a:endParaRPr lang="cs-CZ"/>
          </a:p>
        </p:txBody>
      </p:sp>
      <p:sp>
        <p:nvSpPr>
          <p:cNvPr id="93187" name="Rectangle 3"/>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buClrTx/>
              <a:buSzTx/>
              <a:buFontTx/>
              <a:buNone/>
              <a:defRPr sz="1200">
                <a:latin typeface="Arial Black" pitchFamily="34" charset="0"/>
              </a:defRPr>
            </a:lvl1pPr>
          </a:lstStyle>
          <a:p>
            <a:fld id="{7032A37A-2F2C-443E-B071-3292812D13E6}" type="slidenum">
              <a:rPr lang="cs-CZ"/>
              <a:pPr/>
              <a:t>‹#›</a:t>
            </a:fld>
            <a:endParaRPr lang="cs-CZ"/>
          </a:p>
        </p:txBody>
      </p:sp>
      <p:grpSp>
        <p:nvGrpSpPr>
          <p:cNvPr id="93188" name="Group 4"/>
          <p:cNvGrpSpPr>
            <a:grpSpLocks/>
          </p:cNvGrpSpPr>
          <p:nvPr userDrawn="1"/>
        </p:nvGrpSpPr>
        <p:grpSpPr bwMode="auto">
          <a:xfrm>
            <a:off x="0" y="2"/>
            <a:ext cx="9144000" cy="546100"/>
            <a:chOff x="0" y="0"/>
            <a:chExt cx="5760" cy="344"/>
          </a:xfrm>
        </p:grpSpPr>
        <p:sp>
          <p:nvSpPr>
            <p:cNvPr id="93189"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spcBef>
                  <a:spcPct val="0"/>
                </a:spcBef>
                <a:buClrTx/>
                <a:buSzTx/>
                <a:buFontTx/>
                <a:buNone/>
              </a:pPr>
              <a:endParaRPr lang="cs-CZ">
                <a:latin typeface="Times New Roman" charset="0"/>
              </a:endParaRPr>
            </a:p>
          </p:txBody>
        </p:sp>
        <p:sp>
          <p:nvSpPr>
            <p:cNvPr id="93190"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w="9525">
              <a:noFill/>
              <a:miter lim="800000"/>
              <a:headEnd/>
              <a:tailEnd/>
            </a:ln>
          </p:spPr>
          <p:txBody>
            <a:bodyPr/>
            <a:lstStyle/>
            <a:p>
              <a:pPr>
                <a:spcBef>
                  <a:spcPct val="0"/>
                </a:spcBef>
                <a:buClrTx/>
                <a:buSzTx/>
                <a:buFontTx/>
                <a:buNone/>
              </a:pPr>
              <a:endParaRPr lang="cs-CZ">
                <a:latin typeface="Times New Roman" charset="0"/>
              </a:endParaRPr>
            </a:p>
          </p:txBody>
        </p:sp>
        <p:sp>
          <p:nvSpPr>
            <p:cNvPr id="93191" name="Rectangle 7"/>
            <p:cNvSpPr>
              <a:spLocks noChangeArrowheads="1"/>
            </p:cNvSpPr>
            <p:nvPr/>
          </p:nvSpPr>
          <p:spPr bwMode="auto">
            <a:xfrm>
              <a:off x="258" y="85"/>
              <a:ext cx="87" cy="89"/>
            </a:xfrm>
            <a:prstGeom prst="rect">
              <a:avLst/>
            </a:prstGeom>
            <a:solidFill>
              <a:schemeClr val="folHlink"/>
            </a:solidFill>
            <a:ln w="9525">
              <a:noFill/>
              <a:miter lim="800000"/>
              <a:headEnd/>
              <a:tailEnd/>
            </a:ln>
          </p:spPr>
          <p:txBody>
            <a:bodyPr/>
            <a:lstStyle/>
            <a:p>
              <a:pPr>
                <a:spcBef>
                  <a:spcPct val="0"/>
                </a:spcBef>
                <a:buClrTx/>
                <a:buSzTx/>
                <a:buFontTx/>
                <a:buNone/>
              </a:pPr>
              <a:endParaRPr lang="cs-CZ" sz="1800">
                <a:solidFill>
                  <a:schemeClr val="hlink"/>
                </a:solidFill>
              </a:endParaRPr>
            </a:p>
          </p:txBody>
        </p:sp>
        <p:sp>
          <p:nvSpPr>
            <p:cNvPr id="93192" name="Rectangle 8"/>
            <p:cNvSpPr>
              <a:spLocks noChangeArrowheads="1"/>
            </p:cNvSpPr>
            <p:nvPr/>
          </p:nvSpPr>
          <p:spPr bwMode="auto">
            <a:xfrm>
              <a:off x="345" y="0"/>
              <a:ext cx="88" cy="87"/>
            </a:xfrm>
            <a:prstGeom prst="rect">
              <a:avLst/>
            </a:prstGeom>
            <a:solidFill>
              <a:schemeClr val="folHlink"/>
            </a:solidFill>
            <a:ln w="9525">
              <a:noFill/>
              <a:miter lim="800000"/>
              <a:headEnd/>
              <a:tailEnd/>
            </a:ln>
          </p:spPr>
          <p:txBody>
            <a:bodyPr/>
            <a:lstStyle/>
            <a:p>
              <a:pPr>
                <a:spcBef>
                  <a:spcPct val="0"/>
                </a:spcBef>
                <a:buClrTx/>
                <a:buSzTx/>
                <a:buFontTx/>
                <a:buNone/>
              </a:pPr>
              <a:endParaRPr lang="cs-CZ" sz="1800">
                <a:solidFill>
                  <a:schemeClr val="hlink"/>
                </a:solidFill>
              </a:endParaRPr>
            </a:p>
          </p:txBody>
        </p:sp>
        <p:sp>
          <p:nvSpPr>
            <p:cNvPr id="93193" name="Rectangle 9"/>
            <p:cNvSpPr>
              <a:spLocks noChangeArrowheads="1"/>
            </p:cNvSpPr>
            <p:nvPr/>
          </p:nvSpPr>
          <p:spPr bwMode="auto">
            <a:xfrm>
              <a:off x="345" y="85"/>
              <a:ext cx="88" cy="89"/>
            </a:xfrm>
            <a:prstGeom prst="rect">
              <a:avLst/>
            </a:prstGeom>
            <a:solidFill>
              <a:schemeClr val="accent2"/>
            </a:solidFill>
            <a:ln w="9525">
              <a:noFill/>
              <a:miter lim="800000"/>
              <a:headEnd/>
              <a:tailEnd/>
            </a:ln>
          </p:spPr>
          <p:txBody>
            <a:bodyPr/>
            <a:lstStyle/>
            <a:p>
              <a:pPr>
                <a:spcBef>
                  <a:spcPct val="0"/>
                </a:spcBef>
                <a:buClrTx/>
                <a:buSzTx/>
                <a:buFontTx/>
                <a:buNone/>
              </a:pPr>
              <a:endParaRPr lang="cs-CZ" sz="1800">
                <a:solidFill>
                  <a:schemeClr val="accent2"/>
                </a:solidFill>
              </a:endParaRPr>
            </a:p>
          </p:txBody>
        </p:sp>
        <p:sp>
          <p:nvSpPr>
            <p:cNvPr id="93194" name="Rectangle 10"/>
            <p:cNvSpPr>
              <a:spLocks noChangeArrowheads="1"/>
            </p:cNvSpPr>
            <p:nvPr/>
          </p:nvSpPr>
          <p:spPr bwMode="auto">
            <a:xfrm>
              <a:off x="173" y="173"/>
              <a:ext cx="86" cy="87"/>
            </a:xfrm>
            <a:prstGeom prst="rect">
              <a:avLst/>
            </a:prstGeom>
            <a:solidFill>
              <a:schemeClr val="folHlink"/>
            </a:solidFill>
            <a:ln w="9525">
              <a:noFill/>
              <a:miter lim="800000"/>
              <a:headEnd/>
              <a:tailEnd/>
            </a:ln>
          </p:spPr>
          <p:txBody>
            <a:bodyPr/>
            <a:lstStyle/>
            <a:p>
              <a:pPr>
                <a:spcBef>
                  <a:spcPct val="0"/>
                </a:spcBef>
                <a:buClrTx/>
                <a:buSzTx/>
                <a:buFontTx/>
                <a:buNone/>
              </a:pPr>
              <a:endParaRPr lang="cs-CZ" sz="1800">
                <a:solidFill>
                  <a:schemeClr val="hlink"/>
                </a:solidFill>
              </a:endParaRPr>
            </a:p>
          </p:txBody>
        </p:sp>
        <p:sp>
          <p:nvSpPr>
            <p:cNvPr id="93195" name="Rectangle 11"/>
            <p:cNvSpPr>
              <a:spLocks noChangeArrowheads="1"/>
            </p:cNvSpPr>
            <p:nvPr/>
          </p:nvSpPr>
          <p:spPr bwMode="auto">
            <a:xfrm>
              <a:off x="83" y="86"/>
              <a:ext cx="89" cy="87"/>
            </a:xfrm>
            <a:prstGeom prst="rect">
              <a:avLst/>
            </a:prstGeom>
            <a:solidFill>
              <a:schemeClr val="bg2"/>
            </a:solidFill>
            <a:ln w="9525">
              <a:noFill/>
              <a:miter lim="800000"/>
              <a:headEnd/>
              <a:tailEnd/>
            </a:ln>
          </p:spPr>
          <p:txBody>
            <a:bodyPr/>
            <a:lstStyle/>
            <a:p>
              <a:pPr>
                <a:spcBef>
                  <a:spcPct val="0"/>
                </a:spcBef>
                <a:buClrTx/>
                <a:buSzTx/>
                <a:buFontTx/>
                <a:buNone/>
              </a:pPr>
              <a:endParaRPr lang="cs-CZ">
                <a:latin typeface="Times New Roman" charset="0"/>
              </a:endParaRPr>
            </a:p>
          </p:txBody>
        </p:sp>
        <p:sp>
          <p:nvSpPr>
            <p:cNvPr id="93196" name="Rectangle 12"/>
            <p:cNvSpPr>
              <a:spLocks noChangeArrowheads="1"/>
            </p:cNvSpPr>
            <p:nvPr/>
          </p:nvSpPr>
          <p:spPr bwMode="auto">
            <a:xfrm>
              <a:off x="258" y="171"/>
              <a:ext cx="87" cy="87"/>
            </a:xfrm>
            <a:prstGeom prst="rect">
              <a:avLst/>
            </a:prstGeom>
            <a:solidFill>
              <a:schemeClr val="accent2"/>
            </a:solidFill>
            <a:ln w="9525">
              <a:noFill/>
              <a:miter lim="800000"/>
              <a:headEnd/>
              <a:tailEnd/>
            </a:ln>
          </p:spPr>
          <p:txBody>
            <a:bodyPr/>
            <a:lstStyle/>
            <a:p>
              <a:pPr>
                <a:spcBef>
                  <a:spcPct val="0"/>
                </a:spcBef>
                <a:buClrTx/>
                <a:buSzTx/>
                <a:buFontTx/>
                <a:buNone/>
              </a:pPr>
              <a:endParaRPr lang="cs-CZ" sz="1800">
                <a:solidFill>
                  <a:schemeClr val="accent2"/>
                </a:solidFill>
              </a:endParaRPr>
            </a:p>
          </p:txBody>
        </p:sp>
        <p:sp>
          <p:nvSpPr>
            <p:cNvPr id="93197" name="Rectangle 13"/>
            <p:cNvSpPr>
              <a:spLocks noChangeArrowheads="1"/>
            </p:cNvSpPr>
            <p:nvPr/>
          </p:nvSpPr>
          <p:spPr bwMode="auto">
            <a:xfrm>
              <a:off x="173" y="258"/>
              <a:ext cx="86" cy="86"/>
            </a:xfrm>
            <a:prstGeom prst="rect">
              <a:avLst/>
            </a:prstGeom>
            <a:solidFill>
              <a:schemeClr val="accent2"/>
            </a:solidFill>
            <a:ln w="9525">
              <a:noFill/>
              <a:miter lim="800000"/>
              <a:headEnd/>
              <a:tailEnd/>
            </a:ln>
          </p:spPr>
          <p:txBody>
            <a:bodyPr/>
            <a:lstStyle/>
            <a:p>
              <a:pPr>
                <a:spcBef>
                  <a:spcPct val="0"/>
                </a:spcBef>
                <a:buClrTx/>
                <a:buSzTx/>
                <a:buFontTx/>
                <a:buNone/>
              </a:pPr>
              <a:endParaRPr lang="cs-CZ" sz="1800">
                <a:solidFill>
                  <a:schemeClr val="accent2"/>
                </a:solidFill>
              </a:endParaRPr>
            </a:p>
          </p:txBody>
        </p:sp>
      </p:grpSp>
      <p:sp>
        <p:nvSpPr>
          <p:cNvPr id="93198" name="Rectangle 14"/>
          <p:cNvSpPr>
            <a:spLocks noGrp="1" noChangeArrowheads="1"/>
          </p:cNvSpPr>
          <p:nvPr>
            <p:ph type="title"/>
          </p:nvPr>
        </p:nvSpPr>
        <p:spPr bwMode="auto">
          <a:xfrm>
            <a:off x="457200" y="4572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cs-CZ"/>
              <a:t>Klepnutím lze upravit styl předlohy nadpisů.</a:t>
            </a:r>
          </a:p>
        </p:txBody>
      </p:sp>
      <p:sp>
        <p:nvSpPr>
          <p:cNvPr id="93199" name="Rectangle 15"/>
          <p:cNvSpPr>
            <a:spLocks noGrp="1" noChangeArrowheads="1"/>
          </p:cNvSpPr>
          <p:nvPr>
            <p:ph type="body" idx="1"/>
          </p:nvPr>
        </p:nvSpPr>
        <p:spPr bwMode="auto">
          <a:xfrm>
            <a:off x="457200" y="1981200"/>
            <a:ext cx="8229600" cy="3886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93200" name="Rectangle 16"/>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buClrTx/>
              <a:buSzTx/>
              <a:buFontTx/>
              <a:buNone/>
              <a:defRPr sz="1200"/>
            </a:lvl1pPr>
          </a:lstStyle>
          <a:p>
            <a:endParaRPr lang="cs-CZ"/>
          </a:p>
        </p:txBody>
      </p:sp>
      <p:pic>
        <p:nvPicPr>
          <p:cNvPr id="93202" name="Picture 18" descr="logo_HP_barva"/>
          <p:cNvPicPr>
            <a:picLocks noChangeAspect="1" noChangeArrowheads="1"/>
          </p:cNvPicPr>
          <p:nvPr userDrawn="1"/>
        </p:nvPicPr>
        <p:blipFill>
          <a:blip r:embed="rId13" cstate="print"/>
          <a:srcRect/>
          <a:stretch>
            <a:fillRect/>
          </a:stretch>
        </p:blipFill>
        <p:spPr bwMode="auto">
          <a:xfrm>
            <a:off x="7812088" y="115890"/>
            <a:ext cx="1219200" cy="352425"/>
          </a:xfrm>
          <a:prstGeom prst="rect">
            <a:avLst/>
          </a:prstGeom>
          <a:noFill/>
        </p:spPr>
      </p:pic>
      <p:sp>
        <p:nvSpPr>
          <p:cNvPr id="19" name="Obdélník 18"/>
          <p:cNvSpPr/>
          <p:nvPr userDrawn="1"/>
        </p:nvSpPr>
        <p:spPr>
          <a:xfrm>
            <a:off x="142844" y="6357958"/>
            <a:ext cx="1524776" cy="400110"/>
          </a:xfrm>
          <a:prstGeom prst="rect">
            <a:avLst/>
          </a:prstGeom>
        </p:spPr>
        <p:style>
          <a:lnRef idx="0">
            <a:schemeClr val="accent6"/>
          </a:lnRef>
          <a:fillRef idx="3">
            <a:schemeClr val="accent6"/>
          </a:fillRef>
          <a:effectRef idx="3">
            <a:schemeClr val="accent6"/>
          </a:effectRef>
          <a:fontRef idx="minor">
            <a:schemeClr val="lt1"/>
          </a:fontRef>
        </p:style>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buNone/>
            </a:pPr>
            <a:r>
              <a:rPr lang="cs-CZ" sz="2000" b="1" dirty="0">
                <a:ln w="50800"/>
                <a:solidFill>
                  <a:schemeClr val="bg1">
                    <a:shade val="50000"/>
                  </a:schemeClr>
                </a:solidFill>
              </a:rPr>
              <a:t>3D v HPFM</a:t>
            </a:r>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txStyles>
    <p:titleStyle>
      <a:lvl1pPr algn="l" rtl="0" fontAlgn="base">
        <a:spcBef>
          <a:spcPct val="0"/>
        </a:spcBef>
        <a:spcAft>
          <a:spcPct val="0"/>
        </a:spcAft>
        <a:defRPr sz="4400">
          <a:solidFill>
            <a:schemeClr val="tx1"/>
          </a:solidFill>
          <a:latin typeface="+mj-lt"/>
          <a:ea typeface="+mj-ea"/>
          <a:cs typeface="+mj-cs"/>
        </a:defRPr>
      </a:lvl1pPr>
      <a:lvl2pPr algn="l" rtl="0" fontAlgn="base">
        <a:spcBef>
          <a:spcPct val="0"/>
        </a:spcBef>
        <a:spcAft>
          <a:spcPct val="0"/>
        </a:spcAft>
        <a:defRPr sz="4400">
          <a:solidFill>
            <a:schemeClr val="tx1"/>
          </a:solidFill>
          <a:latin typeface="Arial" charset="0"/>
        </a:defRPr>
      </a:lvl2pPr>
      <a:lvl3pPr algn="l" rtl="0" fontAlgn="base">
        <a:spcBef>
          <a:spcPct val="0"/>
        </a:spcBef>
        <a:spcAft>
          <a:spcPct val="0"/>
        </a:spcAft>
        <a:defRPr sz="4400">
          <a:solidFill>
            <a:schemeClr val="tx1"/>
          </a:solidFill>
          <a:latin typeface="Arial" charset="0"/>
        </a:defRPr>
      </a:lvl3pPr>
      <a:lvl4pPr algn="l" rtl="0" fontAlgn="base">
        <a:spcBef>
          <a:spcPct val="0"/>
        </a:spcBef>
        <a:spcAft>
          <a:spcPct val="0"/>
        </a:spcAft>
        <a:defRPr sz="4400">
          <a:solidFill>
            <a:schemeClr val="tx1"/>
          </a:solidFill>
          <a:latin typeface="Arial" charset="0"/>
        </a:defRPr>
      </a:lvl4pPr>
      <a:lvl5pPr algn="l" rtl="0" fontAlgn="base">
        <a:spcBef>
          <a:spcPct val="0"/>
        </a:spcBef>
        <a:spcAft>
          <a:spcPct val="0"/>
        </a:spcAft>
        <a:defRPr sz="4400">
          <a:solidFill>
            <a:schemeClr val="tx1"/>
          </a:solidFill>
          <a:latin typeface="Arial" charset="0"/>
        </a:defRPr>
      </a:lvl5pPr>
      <a:lvl6pPr marL="457200" algn="l" rtl="0" fontAlgn="base">
        <a:spcBef>
          <a:spcPct val="0"/>
        </a:spcBef>
        <a:spcAft>
          <a:spcPct val="0"/>
        </a:spcAft>
        <a:defRPr sz="4400">
          <a:solidFill>
            <a:schemeClr val="tx1"/>
          </a:solidFill>
          <a:latin typeface="Arial" charset="0"/>
        </a:defRPr>
      </a:lvl6pPr>
      <a:lvl7pPr marL="914400" algn="l" rtl="0" fontAlgn="base">
        <a:spcBef>
          <a:spcPct val="0"/>
        </a:spcBef>
        <a:spcAft>
          <a:spcPct val="0"/>
        </a:spcAft>
        <a:defRPr sz="4400">
          <a:solidFill>
            <a:schemeClr val="tx1"/>
          </a:solidFill>
          <a:latin typeface="Arial" charset="0"/>
        </a:defRPr>
      </a:lvl7pPr>
      <a:lvl8pPr marL="1371600" algn="l" rtl="0" fontAlgn="base">
        <a:spcBef>
          <a:spcPct val="0"/>
        </a:spcBef>
        <a:spcAft>
          <a:spcPct val="0"/>
        </a:spcAft>
        <a:defRPr sz="4400">
          <a:solidFill>
            <a:schemeClr val="tx1"/>
          </a:solidFill>
          <a:latin typeface="Arial" charset="0"/>
        </a:defRPr>
      </a:lvl8pPr>
      <a:lvl9pPr marL="1828800" algn="l" rtl="0" fontAlgn="base">
        <a:spcBef>
          <a:spcPct val="0"/>
        </a:spcBef>
        <a:spcAft>
          <a:spcPct val="0"/>
        </a:spcAft>
        <a:defRPr sz="4400">
          <a:solidFill>
            <a:schemeClr val="tx1"/>
          </a:solidFill>
          <a:latin typeface="Arial" charset="0"/>
        </a:defRPr>
      </a:lvl9pPr>
    </p:titleStyle>
    <p:bodyStyle>
      <a:lvl1pPr marL="342900" indent="-342900" algn="l" rtl="0" fontAlgn="base">
        <a:spcBef>
          <a:spcPct val="20000"/>
        </a:spcBef>
        <a:spcAft>
          <a:spcPct val="0"/>
        </a:spcAft>
        <a:buClr>
          <a:schemeClr val="bg2"/>
        </a:buClr>
        <a:buSzPct val="75000"/>
        <a:buFont typeface="Wingdings" pitchFamily="2" charset="2"/>
        <a:buChar char="n"/>
        <a:defRPr sz="3200">
          <a:solidFill>
            <a:schemeClr val="tx1"/>
          </a:solidFill>
          <a:latin typeface="+mn-lt"/>
          <a:ea typeface="+mn-ea"/>
          <a:cs typeface="+mn-cs"/>
        </a:defRPr>
      </a:lvl1pPr>
      <a:lvl2pPr marL="742950" indent="-285750" algn="l" rtl="0" fontAlgn="base">
        <a:spcBef>
          <a:spcPct val="20000"/>
        </a:spcBef>
        <a:spcAft>
          <a:spcPct val="0"/>
        </a:spcAft>
        <a:buClr>
          <a:schemeClr val="accent2"/>
        </a:buClr>
        <a:buSzPct val="80000"/>
        <a:buFont typeface="Wingdings" pitchFamily="2" charset="2"/>
        <a:buChar char="¨"/>
        <a:defRPr sz="2800">
          <a:solidFill>
            <a:schemeClr val="tx1"/>
          </a:solidFill>
          <a:latin typeface="+mn-lt"/>
        </a:defRPr>
      </a:lvl2pPr>
      <a:lvl3pPr marL="1143000" indent="-228600" algn="l" rtl="0" fontAlgn="base">
        <a:spcBef>
          <a:spcPct val="20000"/>
        </a:spcBef>
        <a:spcAft>
          <a:spcPct val="0"/>
        </a:spcAft>
        <a:buClr>
          <a:schemeClr val="bg2"/>
        </a:buClr>
        <a:buSzPct val="65000"/>
        <a:buFont typeface="Wingdings" pitchFamily="2" charset="2"/>
        <a:buChar char="n"/>
        <a:defRPr sz="2400">
          <a:solidFill>
            <a:schemeClr val="tx1"/>
          </a:solidFill>
          <a:latin typeface="+mn-lt"/>
        </a:defRPr>
      </a:lvl3pPr>
      <a:lvl4pPr marL="1600200" indent="-228600" algn="l" rtl="0" fontAlgn="base">
        <a:spcBef>
          <a:spcPct val="20000"/>
        </a:spcBef>
        <a:spcAft>
          <a:spcPct val="0"/>
        </a:spcAft>
        <a:buClr>
          <a:schemeClr val="accent2"/>
        </a:buClr>
        <a:buSzPct val="70000"/>
        <a:buFont typeface="Wingdings" pitchFamily="2" charset="2"/>
        <a:buChar char="¨"/>
        <a:defRPr sz="2000">
          <a:solidFill>
            <a:schemeClr val="tx1"/>
          </a:solidFill>
          <a:latin typeface="+mn-lt"/>
        </a:defRPr>
      </a:lvl4pPr>
      <a:lvl5pPr marL="20574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en.wikipedia.org/wiki/Building"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hyperlink" Target="Video/DVZ+DSP+katastr%20%7b3D%7d.avi" TargetMode="External"/><Relationship Id="rId5" Type="http://schemas.openxmlformats.org/officeDocument/2006/relationships/hyperlink" Target="CBC/CBR%20I%20+%20II%20-%20DVZ%20+%20DSP%20koordinace%2019.09.2011_tcz.nwd" TargetMode="Externa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Rourkela,%20India/Navisworks/Rourkela11%20Time%20Liner.nwf" TargetMode="Externa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NMDC,%20India/Assemblies/NMDC%203D%20Model%20R0%202013-05-20.nwd" TargetMode="Externa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hyperlink" Target="Video/Project_X.mov"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USS%20Ko&#353;ice/ST+OK+TG+VZT+.nwd" TargetMode="Externa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hyperlink" Target="OKK%20Ostrava,%20Benzolka/BENZOLOVA_PRACKA.nw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ctrTitle"/>
          </p:nvPr>
        </p:nvSpPr>
        <p:spPr>
          <a:xfrm>
            <a:off x="2951052" y="1857365"/>
            <a:ext cx="6075362" cy="428627"/>
          </a:xfrm>
        </p:spPr>
        <p:txBody>
          <a:bodyPr>
            <a:normAutofit fontScale="90000"/>
          </a:bodyPr>
          <a:lstStyle/>
          <a:p>
            <a:br>
              <a:rPr lang="cs-CZ" sz="2400" dirty="0"/>
            </a:br>
            <a:br>
              <a:rPr lang="cs-CZ" sz="2400" dirty="0"/>
            </a:br>
            <a:r>
              <a:rPr lang="cs-CZ" sz="2400" dirty="0"/>
              <a:t>HUTNÍ PROJEKT Frýdek-Místek, a.s.</a:t>
            </a:r>
            <a:br>
              <a:rPr lang="cs-CZ" sz="2400" dirty="0"/>
            </a:br>
            <a:endParaRPr lang="cs-CZ" sz="4600" dirty="0"/>
          </a:p>
        </p:txBody>
      </p:sp>
      <p:sp>
        <p:nvSpPr>
          <p:cNvPr id="27652" name="Rectangle 4"/>
          <p:cNvSpPr>
            <a:spLocks noChangeArrowheads="1"/>
          </p:cNvSpPr>
          <p:nvPr/>
        </p:nvSpPr>
        <p:spPr bwMode="auto">
          <a:xfrm>
            <a:off x="2268538" y="4437063"/>
            <a:ext cx="6400800" cy="1752600"/>
          </a:xfrm>
          <a:prstGeom prst="rect">
            <a:avLst/>
          </a:prstGeom>
          <a:noFill/>
          <a:ln w="9525">
            <a:noFill/>
            <a:miter lim="800000"/>
            <a:headEnd/>
            <a:tailEnd/>
          </a:ln>
          <a:effectLst/>
        </p:spPr>
        <p:txBody>
          <a:bodyPr lIns="92075" tIns="46038" rIns="92075" bIns="46038"/>
          <a:lstStyle/>
          <a:p>
            <a:pPr>
              <a:lnSpc>
                <a:spcPct val="80000"/>
              </a:lnSpc>
              <a:buNone/>
            </a:pPr>
            <a:r>
              <a:rPr lang="en-US" sz="1400" b="1" dirty="0"/>
              <a:t>Building Information Modeling (BIM)</a:t>
            </a:r>
            <a:r>
              <a:rPr lang="en-US" sz="1400" dirty="0"/>
              <a:t> is the process of generating and managing building data during its life cycle. Typically it uses three-dimensional, real-time, dynamic building modeling software to increase productivity in building design and construction. The process produces the Building Information Model (also abbreviated BIM), which encompasses building geometry, spatial relationships, geographic information, and quantities and properties of </a:t>
            </a:r>
            <a:r>
              <a:rPr lang="en-US" sz="1400" dirty="0">
                <a:hlinkClick r:id="rId2" action="ppaction://hlinkfile" tooltip="Building"/>
              </a:rPr>
              <a:t>building</a:t>
            </a:r>
            <a:r>
              <a:rPr lang="en-US" sz="1400" dirty="0"/>
              <a:t> components.</a:t>
            </a:r>
            <a:endParaRPr lang="cs-CZ" sz="1300" b="1" dirty="0"/>
          </a:p>
        </p:txBody>
      </p:sp>
      <p:sp>
        <p:nvSpPr>
          <p:cNvPr id="27655" name="Rectangle 7"/>
          <p:cNvSpPr>
            <a:spLocks noChangeArrowheads="1"/>
          </p:cNvSpPr>
          <p:nvPr/>
        </p:nvSpPr>
        <p:spPr bwMode="auto">
          <a:xfrm>
            <a:off x="2916558" y="1052500"/>
            <a:ext cx="5975922" cy="648307"/>
          </a:xfrm>
          <a:prstGeom prst="rect">
            <a:avLst/>
          </a:prstGeom>
          <a:noFill/>
          <a:ln w="9525">
            <a:noFill/>
            <a:miter lim="800000"/>
            <a:headEnd/>
            <a:tailEnd/>
          </a:ln>
          <a:effectLst/>
        </p:spPr>
        <p:txBody>
          <a:bodyPr lIns="92075" tIns="46038" rIns="92075" bIns="46038"/>
          <a:lstStyle/>
          <a:p>
            <a:pPr>
              <a:lnSpc>
                <a:spcPct val="80000"/>
              </a:lnSpc>
              <a:buFont typeface="Wingdings" pitchFamily="2" charset="2"/>
              <a:buNone/>
            </a:pPr>
            <a:r>
              <a:rPr lang="cs-CZ" sz="1600" b="1" dirty="0">
                <a:solidFill>
                  <a:schemeClr val="bg2"/>
                </a:solidFill>
                <a:effectLst>
                  <a:outerShdw blurRad="38100" dist="38100" dir="2700000" algn="tl">
                    <a:srgbClr val="C0C0C0"/>
                  </a:outerShdw>
                </a:effectLst>
              </a:rPr>
              <a:t>Ing. Roman Lisník</a:t>
            </a:r>
          </a:p>
          <a:p>
            <a:pPr>
              <a:lnSpc>
                <a:spcPct val="80000"/>
              </a:lnSpc>
              <a:buFont typeface="Wingdings" pitchFamily="2" charset="2"/>
              <a:buNone/>
            </a:pPr>
            <a:r>
              <a:rPr lang="cs-CZ" sz="1600" b="1" dirty="0">
                <a:solidFill>
                  <a:schemeClr val="bg2"/>
                </a:solidFill>
                <a:effectLst>
                  <a:outerShdw blurRad="38100" dist="38100" dir="2700000" algn="tl">
                    <a:srgbClr val="C0C0C0"/>
                  </a:outerShdw>
                </a:effectLst>
              </a:rPr>
              <a:t>Ing. Tomáš </a:t>
            </a:r>
            <a:r>
              <a:rPr lang="cs-CZ" sz="1600" b="1" dirty="0" err="1">
                <a:solidFill>
                  <a:schemeClr val="bg2"/>
                </a:solidFill>
                <a:effectLst>
                  <a:outerShdw blurRad="38100" dist="38100" dir="2700000" algn="tl">
                    <a:srgbClr val="C0C0C0"/>
                  </a:outerShdw>
                </a:effectLst>
              </a:rPr>
              <a:t>Czapka</a:t>
            </a:r>
            <a:r>
              <a:rPr lang="cs-CZ" sz="1600" b="1" dirty="0">
                <a:solidFill>
                  <a:schemeClr val="bg2"/>
                </a:solidFill>
                <a:effectLst>
                  <a:outerShdw blurRad="38100" dist="38100" dir="2700000" algn="tl">
                    <a:srgbClr val="C0C0C0"/>
                  </a:outerShdw>
                </a:effectLst>
              </a:rPr>
              <a:t>				6.7.2016</a:t>
            </a:r>
          </a:p>
        </p:txBody>
      </p:sp>
      <p:sp>
        <p:nvSpPr>
          <p:cNvPr id="9" name="Rectangle 2"/>
          <p:cNvSpPr txBox="1">
            <a:spLocks noChangeArrowheads="1"/>
          </p:cNvSpPr>
          <p:nvPr/>
        </p:nvSpPr>
        <p:spPr bwMode="auto">
          <a:xfrm>
            <a:off x="2916558" y="2500308"/>
            <a:ext cx="6075362" cy="143669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sz="4600" b="1" i="0" u="none" strike="noStrike" kern="0" cap="none" spc="0" normalizeH="0" baseline="0" noProof="0" dirty="0">
                <a:ln>
                  <a:noFill/>
                </a:ln>
                <a:solidFill>
                  <a:srgbClr val="FFFFFF"/>
                </a:solidFill>
                <a:effectLst/>
                <a:uLnTx/>
                <a:uFillTx/>
                <a:latin typeface="+mj-lt"/>
                <a:ea typeface="+mj-ea"/>
                <a:cs typeface="+mj-cs"/>
              </a:rPr>
              <a:t>NAŠE CESTA K BIM</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1066800" y="3048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a:solidFill>
                  <a:schemeClr val="tx1"/>
                </a:solidFill>
                <a:latin typeface="+mj-lt"/>
                <a:ea typeface="+mj-ea"/>
                <a:cs typeface="+mj-cs"/>
              </a:defRPr>
            </a:lvl1pPr>
            <a:lvl2pPr algn="l" rtl="0" fontAlgn="base">
              <a:spcBef>
                <a:spcPct val="0"/>
              </a:spcBef>
              <a:spcAft>
                <a:spcPct val="0"/>
              </a:spcAft>
              <a:defRPr sz="4400">
                <a:solidFill>
                  <a:schemeClr val="tx1"/>
                </a:solidFill>
                <a:latin typeface="Arial" charset="0"/>
              </a:defRPr>
            </a:lvl2pPr>
            <a:lvl3pPr algn="l" rtl="0" fontAlgn="base">
              <a:spcBef>
                <a:spcPct val="0"/>
              </a:spcBef>
              <a:spcAft>
                <a:spcPct val="0"/>
              </a:spcAft>
              <a:defRPr sz="4400">
                <a:solidFill>
                  <a:schemeClr val="tx1"/>
                </a:solidFill>
                <a:latin typeface="Arial" charset="0"/>
              </a:defRPr>
            </a:lvl3pPr>
            <a:lvl4pPr algn="l" rtl="0" fontAlgn="base">
              <a:spcBef>
                <a:spcPct val="0"/>
              </a:spcBef>
              <a:spcAft>
                <a:spcPct val="0"/>
              </a:spcAft>
              <a:defRPr sz="4400">
                <a:solidFill>
                  <a:schemeClr val="tx1"/>
                </a:solidFill>
                <a:latin typeface="Arial" charset="0"/>
              </a:defRPr>
            </a:lvl4pPr>
            <a:lvl5pPr algn="l" rtl="0" fontAlgn="base">
              <a:spcBef>
                <a:spcPct val="0"/>
              </a:spcBef>
              <a:spcAft>
                <a:spcPct val="0"/>
              </a:spcAft>
              <a:defRPr sz="4400">
                <a:solidFill>
                  <a:schemeClr val="tx1"/>
                </a:solidFill>
                <a:latin typeface="Arial" charset="0"/>
              </a:defRPr>
            </a:lvl5pPr>
            <a:lvl6pPr marL="457200" algn="l" rtl="0" fontAlgn="base">
              <a:spcBef>
                <a:spcPct val="0"/>
              </a:spcBef>
              <a:spcAft>
                <a:spcPct val="0"/>
              </a:spcAft>
              <a:defRPr sz="4400">
                <a:solidFill>
                  <a:schemeClr val="tx1"/>
                </a:solidFill>
                <a:latin typeface="Arial" charset="0"/>
              </a:defRPr>
            </a:lvl6pPr>
            <a:lvl7pPr marL="914400" algn="l" rtl="0" fontAlgn="base">
              <a:spcBef>
                <a:spcPct val="0"/>
              </a:spcBef>
              <a:spcAft>
                <a:spcPct val="0"/>
              </a:spcAft>
              <a:defRPr sz="4400">
                <a:solidFill>
                  <a:schemeClr val="tx1"/>
                </a:solidFill>
                <a:latin typeface="Arial" charset="0"/>
              </a:defRPr>
            </a:lvl7pPr>
            <a:lvl8pPr marL="1371600" algn="l" rtl="0" fontAlgn="base">
              <a:spcBef>
                <a:spcPct val="0"/>
              </a:spcBef>
              <a:spcAft>
                <a:spcPct val="0"/>
              </a:spcAft>
              <a:defRPr sz="4400">
                <a:solidFill>
                  <a:schemeClr val="tx1"/>
                </a:solidFill>
                <a:latin typeface="Arial" charset="0"/>
              </a:defRPr>
            </a:lvl8pPr>
            <a:lvl9pPr marL="1828800" algn="l" rtl="0" fontAlgn="base">
              <a:spcBef>
                <a:spcPct val="0"/>
              </a:spcBef>
              <a:spcAft>
                <a:spcPct val="0"/>
              </a:spcAft>
              <a:defRPr sz="4400">
                <a:solidFill>
                  <a:schemeClr val="tx1"/>
                </a:solidFill>
                <a:latin typeface="Arial" charset="0"/>
              </a:defRPr>
            </a:lvl9pPr>
          </a:lstStyle>
          <a:p>
            <a:pPr>
              <a:buClrTx/>
              <a:buSzTx/>
              <a:buFontTx/>
              <a:buNone/>
            </a:pPr>
            <a:r>
              <a:rPr lang="cs-CZ" sz="3600" u="sng" kern="0" dirty="0"/>
              <a:t>Vývoj projektování 3D v HPFM</a:t>
            </a:r>
            <a:r>
              <a:rPr lang="cs-CZ" kern="0" dirty="0"/>
              <a:t>:</a:t>
            </a:r>
          </a:p>
        </p:txBody>
      </p:sp>
      <p:sp>
        <p:nvSpPr>
          <p:cNvPr id="9" name="Rectangle 3"/>
          <p:cNvSpPr txBox="1">
            <a:spLocks noChangeArrowheads="1"/>
          </p:cNvSpPr>
          <p:nvPr/>
        </p:nvSpPr>
        <p:spPr bwMode="auto">
          <a:xfrm>
            <a:off x="992535" y="1301486"/>
            <a:ext cx="7467600" cy="53684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bg2"/>
              </a:buClr>
              <a:buSzPct val="75000"/>
              <a:buFont typeface="Wingdings" pitchFamily="2" charset="2"/>
              <a:buChar char="n"/>
              <a:defRPr sz="3200">
                <a:solidFill>
                  <a:schemeClr val="tx1"/>
                </a:solidFill>
                <a:latin typeface="+mn-lt"/>
                <a:ea typeface="+mn-ea"/>
                <a:cs typeface="+mn-cs"/>
              </a:defRPr>
            </a:lvl1pPr>
            <a:lvl2pPr marL="742950" indent="-285750" algn="l" rtl="0" fontAlgn="base">
              <a:spcBef>
                <a:spcPct val="20000"/>
              </a:spcBef>
              <a:spcAft>
                <a:spcPct val="0"/>
              </a:spcAft>
              <a:buClr>
                <a:schemeClr val="accent2"/>
              </a:buClr>
              <a:buSzPct val="80000"/>
              <a:buFont typeface="Wingdings" pitchFamily="2" charset="2"/>
              <a:buChar char="¨"/>
              <a:defRPr sz="2800">
                <a:solidFill>
                  <a:schemeClr val="tx1"/>
                </a:solidFill>
                <a:latin typeface="+mn-lt"/>
              </a:defRPr>
            </a:lvl2pPr>
            <a:lvl3pPr marL="1143000" indent="-228600" algn="l" rtl="0" fontAlgn="base">
              <a:spcBef>
                <a:spcPct val="20000"/>
              </a:spcBef>
              <a:spcAft>
                <a:spcPct val="0"/>
              </a:spcAft>
              <a:buClr>
                <a:schemeClr val="bg2"/>
              </a:buClr>
              <a:buSzPct val="65000"/>
              <a:buFont typeface="Wingdings" pitchFamily="2" charset="2"/>
              <a:buChar char="n"/>
              <a:defRPr sz="2400">
                <a:solidFill>
                  <a:schemeClr val="tx1"/>
                </a:solidFill>
                <a:latin typeface="+mn-lt"/>
              </a:defRPr>
            </a:lvl3pPr>
            <a:lvl4pPr marL="1600200" indent="-228600" algn="l" rtl="0" fontAlgn="base">
              <a:spcBef>
                <a:spcPct val="20000"/>
              </a:spcBef>
              <a:spcAft>
                <a:spcPct val="0"/>
              </a:spcAft>
              <a:buClr>
                <a:schemeClr val="accent2"/>
              </a:buClr>
              <a:buSzPct val="70000"/>
              <a:buFont typeface="Wingdings" pitchFamily="2" charset="2"/>
              <a:buChar char="¨"/>
              <a:defRPr sz="2000">
                <a:solidFill>
                  <a:schemeClr val="tx1"/>
                </a:solidFill>
                <a:latin typeface="+mn-lt"/>
              </a:defRPr>
            </a:lvl4pPr>
            <a:lvl5pPr marL="20574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a:lstStyle>
          <a:p>
            <a:pPr>
              <a:lnSpc>
                <a:spcPct val="90000"/>
              </a:lnSpc>
              <a:buFont typeface="Wingdings" panose="05000000000000000000" pitchFamily="2" charset="2"/>
              <a:buChar char="q"/>
            </a:pPr>
            <a:r>
              <a:rPr lang="cs-CZ" sz="2800" b="1" kern="0" dirty="0" err="1"/>
              <a:t>Thyssen</a:t>
            </a:r>
            <a:r>
              <a:rPr lang="cs-CZ" sz="2800" b="1" kern="0" dirty="0"/>
              <a:t> Krupp – pilot </a:t>
            </a:r>
            <a:r>
              <a:rPr lang="cs-CZ" sz="2800" b="1" kern="0" dirty="0" err="1"/>
              <a:t>oven</a:t>
            </a:r>
            <a:endParaRPr lang="cs-CZ" sz="2800" b="1" kern="0" dirty="0"/>
          </a:p>
          <a:p>
            <a:pPr marL="0" indent="0">
              <a:lnSpc>
                <a:spcPct val="90000"/>
              </a:lnSpc>
              <a:buFont typeface="Wingdings" pitchFamily="2" charset="2"/>
              <a:buNone/>
            </a:pPr>
            <a:endParaRPr lang="cs-CZ" sz="2000" kern="0" dirty="0"/>
          </a:p>
          <a:p>
            <a:pPr marL="342900" lvl="1" indent="-342900">
              <a:lnSpc>
                <a:spcPct val="90000"/>
              </a:lnSpc>
              <a:buClr>
                <a:schemeClr val="bg2"/>
              </a:buClr>
              <a:buSzPct val="75000"/>
              <a:buFont typeface="Wingdings" pitchFamily="2" charset="2"/>
              <a:buNone/>
            </a:pPr>
            <a:endParaRPr lang="cs-CZ" sz="2000" kern="0" dirty="0"/>
          </a:p>
          <a:p>
            <a:pPr marL="342900" lvl="1" indent="-342900">
              <a:lnSpc>
                <a:spcPct val="90000"/>
              </a:lnSpc>
              <a:buClr>
                <a:schemeClr val="bg2"/>
              </a:buClr>
              <a:buSzPct val="75000"/>
              <a:buFont typeface="Wingdings" pitchFamily="2" charset="2"/>
              <a:buNone/>
            </a:pPr>
            <a:r>
              <a:rPr lang="cs-CZ" sz="2000" kern="0" dirty="0"/>
              <a:t>	</a:t>
            </a:r>
          </a:p>
        </p:txBody>
      </p:sp>
      <p:sp>
        <p:nvSpPr>
          <p:cNvPr id="10" name="TextovéPole 9"/>
          <p:cNvSpPr txBox="1"/>
          <p:nvPr/>
        </p:nvSpPr>
        <p:spPr>
          <a:xfrm>
            <a:off x="107504" y="6322645"/>
            <a:ext cx="2592288" cy="504000"/>
          </a:xfrm>
          <a:prstGeom prst="rect">
            <a:avLst/>
          </a:prstGeom>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path path="circle">
              <a:fillToRect l="50000" t="50000" r="50000" b="50000"/>
            </a:path>
            <a:tileRect/>
          </a:gradFill>
        </p:spPr>
        <p:style>
          <a:lnRef idx="2">
            <a:schemeClr val="dk1"/>
          </a:lnRef>
          <a:fillRef idx="1">
            <a:schemeClr val="lt1"/>
          </a:fillRef>
          <a:effectRef idx="0">
            <a:schemeClr val="dk1"/>
          </a:effectRef>
          <a:fontRef idx="minor">
            <a:schemeClr val="dk1"/>
          </a:fontRef>
        </p:style>
        <p:txBody>
          <a:bodyPr wrap="square" rtlCol="0" anchor="ctr" anchorCtr="0">
            <a:spAutoFit/>
          </a:bodyPr>
          <a:lstStyle/>
          <a:p>
            <a:pPr>
              <a:buNone/>
            </a:pPr>
            <a:r>
              <a:rPr lang="cs-CZ" sz="1800" dirty="0">
                <a:ln w="0"/>
                <a:gradFill>
                  <a:gsLst>
                    <a:gs pos="21000">
                      <a:srgbClr val="53575C"/>
                    </a:gs>
                    <a:gs pos="88000">
                      <a:srgbClr val="C5C7CA"/>
                    </a:gs>
                  </a:gsLst>
                  <a:lin ang="5400000"/>
                </a:gradFill>
                <a:latin typeface="Comic Sans MS" panose="030F0702030302020204" pitchFamily="66" charset="0"/>
              </a:rPr>
              <a:t>NAŠE CESTA K BIM</a:t>
            </a:r>
          </a:p>
        </p:txBody>
      </p:sp>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2" y="1798366"/>
            <a:ext cx="8142915" cy="4516774"/>
          </a:xfrm>
          <a:prstGeom prst="rect">
            <a:avLst/>
          </a:prstGeom>
        </p:spPr>
      </p:pic>
    </p:spTree>
    <p:extLst>
      <p:ext uri="{BB962C8B-B14F-4D97-AF65-F5344CB8AC3E}">
        <p14:creationId xmlns:p14="http://schemas.microsoft.com/office/powerpoint/2010/main" val="37074045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linds(horizont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9">
                                            <p:txEl>
                                              <p:pRg st="3" end="3"/>
                                            </p:txEl>
                                          </p:spTgt>
                                        </p:tgtEl>
                                        <p:attrNameLst>
                                          <p:attrName>style.visibility</p:attrName>
                                        </p:attrNameLst>
                                      </p:cBhvr>
                                      <p:to>
                                        <p:strVal val="visible"/>
                                      </p:to>
                                    </p:set>
                                    <p:anim calcmode="lin" valueType="num">
                                      <p:cBhvr additive="base">
                                        <p:cTn id="12" dur="500" fill="hold"/>
                                        <p:tgtEl>
                                          <p:spTgt spid="9">
                                            <p:txEl>
                                              <p:pRg st="3" end="3"/>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utoUpdateAnimBg="0"/>
      <p:bldP spid="9"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VOLVO_OLOMOUC_PRIJEZD.jpg"/>
          <p:cNvPicPr>
            <a:picLocks noChangeAspect="1"/>
          </p:cNvPicPr>
          <p:nvPr/>
        </p:nvPicPr>
        <p:blipFill>
          <a:blip r:embed="rId2" cstate="print"/>
          <a:stretch>
            <a:fillRect/>
          </a:stretch>
        </p:blipFill>
        <p:spPr>
          <a:xfrm>
            <a:off x="202063" y="1832052"/>
            <a:ext cx="5652236" cy="4286280"/>
          </a:xfrm>
          <a:prstGeom prst="rect">
            <a:avLst/>
          </a:prstGeom>
        </p:spPr>
      </p:pic>
      <p:pic>
        <p:nvPicPr>
          <p:cNvPr id="4" name="Zástupný symbol pro obsah 3" descr="VOLVO_OLOMOUC PERSPEKTIVA.jpg"/>
          <p:cNvPicPr>
            <a:picLocks noGrp="1" noChangeAspect="1"/>
          </p:cNvPicPr>
          <p:nvPr>
            <p:ph idx="1"/>
          </p:nvPr>
        </p:nvPicPr>
        <p:blipFill>
          <a:blip r:embed="rId3" cstate="print"/>
          <a:stretch>
            <a:fillRect/>
          </a:stretch>
        </p:blipFill>
        <p:spPr>
          <a:xfrm>
            <a:off x="4767290" y="3636869"/>
            <a:ext cx="4000528" cy="3007064"/>
          </a:xfrm>
        </p:spPr>
      </p:pic>
      <p:sp>
        <p:nvSpPr>
          <p:cNvPr id="6" name="Rectangle 2"/>
          <p:cNvSpPr txBox="1">
            <a:spLocks noChangeArrowheads="1"/>
          </p:cNvSpPr>
          <p:nvPr/>
        </p:nvSpPr>
        <p:spPr bwMode="auto">
          <a:xfrm>
            <a:off x="1066800" y="3048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a:solidFill>
                  <a:schemeClr val="tx1"/>
                </a:solidFill>
                <a:latin typeface="+mj-lt"/>
                <a:ea typeface="+mj-ea"/>
                <a:cs typeface="+mj-cs"/>
              </a:defRPr>
            </a:lvl1pPr>
            <a:lvl2pPr algn="l" rtl="0" fontAlgn="base">
              <a:spcBef>
                <a:spcPct val="0"/>
              </a:spcBef>
              <a:spcAft>
                <a:spcPct val="0"/>
              </a:spcAft>
              <a:defRPr sz="4400">
                <a:solidFill>
                  <a:schemeClr val="tx1"/>
                </a:solidFill>
                <a:latin typeface="Arial" charset="0"/>
              </a:defRPr>
            </a:lvl2pPr>
            <a:lvl3pPr algn="l" rtl="0" fontAlgn="base">
              <a:spcBef>
                <a:spcPct val="0"/>
              </a:spcBef>
              <a:spcAft>
                <a:spcPct val="0"/>
              </a:spcAft>
              <a:defRPr sz="4400">
                <a:solidFill>
                  <a:schemeClr val="tx1"/>
                </a:solidFill>
                <a:latin typeface="Arial" charset="0"/>
              </a:defRPr>
            </a:lvl3pPr>
            <a:lvl4pPr algn="l" rtl="0" fontAlgn="base">
              <a:spcBef>
                <a:spcPct val="0"/>
              </a:spcBef>
              <a:spcAft>
                <a:spcPct val="0"/>
              </a:spcAft>
              <a:defRPr sz="4400">
                <a:solidFill>
                  <a:schemeClr val="tx1"/>
                </a:solidFill>
                <a:latin typeface="Arial" charset="0"/>
              </a:defRPr>
            </a:lvl4pPr>
            <a:lvl5pPr algn="l" rtl="0" fontAlgn="base">
              <a:spcBef>
                <a:spcPct val="0"/>
              </a:spcBef>
              <a:spcAft>
                <a:spcPct val="0"/>
              </a:spcAft>
              <a:defRPr sz="4400">
                <a:solidFill>
                  <a:schemeClr val="tx1"/>
                </a:solidFill>
                <a:latin typeface="Arial" charset="0"/>
              </a:defRPr>
            </a:lvl5pPr>
            <a:lvl6pPr marL="457200" algn="l" rtl="0" fontAlgn="base">
              <a:spcBef>
                <a:spcPct val="0"/>
              </a:spcBef>
              <a:spcAft>
                <a:spcPct val="0"/>
              </a:spcAft>
              <a:defRPr sz="4400">
                <a:solidFill>
                  <a:schemeClr val="tx1"/>
                </a:solidFill>
                <a:latin typeface="Arial" charset="0"/>
              </a:defRPr>
            </a:lvl6pPr>
            <a:lvl7pPr marL="914400" algn="l" rtl="0" fontAlgn="base">
              <a:spcBef>
                <a:spcPct val="0"/>
              </a:spcBef>
              <a:spcAft>
                <a:spcPct val="0"/>
              </a:spcAft>
              <a:defRPr sz="4400">
                <a:solidFill>
                  <a:schemeClr val="tx1"/>
                </a:solidFill>
                <a:latin typeface="Arial" charset="0"/>
              </a:defRPr>
            </a:lvl7pPr>
            <a:lvl8pPr marL="1371600" algn="l" rtl="0" fontAlgn="base">
              <a:spcBef>
                <a:spcPct val="0"/>
              </a:spcBef>
              <a:spcAft>
                <a:spcPct val="0"/>
              </a:spcAft>
              <a:defRPr sz="4400">
                <a:solidFill>
                  <a:schemeClr val="tx1"/>
                </a:solidFill>
                <a:latin typeface="Arial" charset="0"/>
              </a:defRPr>
            </a:lvl8pPr>
            <a:lvl9pPr marL="1828800" algn="l" rtl="0" fontAlgn="base">
              <a:spcBef>
                <a:spcPct val="0"/>
              </a:spcBef>
              <a:spcAft>
                <a:spcPct val="0"/>
              </a:spcAft>
              <a:defRPr sz="4400">
                <a:solidFill>
                  <a:schemeClr val="tx1"/>
                </a:solidFill>
                <a:latin typeface="Arial" charset="0"/>
              </a:defRPr>
            </a:lvl9pPr>
          </a:lstStyle>
          <a:p>
            <a:pPr>
              <a:buClrTx/>
              <a:buSzTx/>
              <a:buFontTx/>
              <a:buNone/>
            </a:pPr>
            <a:r>
              <a:rPr lang="cs-CZ" sz="3600" u="sng" kern="0" dirty="0"/>
              <a:t>„Hrubé“ vizualizace v HPFM</a:t>
            </a:r>
            <a:r>
              <a:rPr lang="cs-CZ" kern="0" dirty="0"/>
              <a:t>:</a:t>
            </a:r>
          </a:p>
        </p:txBody>
      </p:sp>
      <p:sp>
        <p:nvSpPr>
          <p:cNvPr id="7" name="Rectangle 3"/>
          <p:cNvSpPr txBox="1">
            <a:spLocks noChangeArrowheads="1"/>
          </p:cNvSpPr>
          <p:nvPr/>
        </p:nvSpPr>
        <p:spPr bwMode="auto">
          <a:xfrm>
            <a:off x="1033490" y="1303187"/>
            <a:ext cx="7467600" cy="53684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bg2"/>
              </a:buClr>
              <a:buSzPct val="75000"/>
              <a:buFont typeface="Wingdings" pitchFamily="2" charset="2"/>
              <a:buChar char="n"/>
              <a:defRPr sz="3200">
                <a:solidFill>
                  <a:schemeClr val="tx1"/>
                </a:solidFill>
                <a:latin typeface="+mn-lt"/>
                <a:ea typeface="+mn-ea"/>
                <a:cs typeface="+mn-cs"/>
              </a:defRPr>
            </a:lvl1pPr>
            <a:lvl2pPr marL="742950" indent="-285750" algn="l" rtl="0" fontAlgn="base">
              <a:spcBef>
                <a:spcPct val="20000"/>
              </a:spcBef>
              <a:spcAft>
                <a:spcPct val="0"/>
              </a:spcAft>
              <a:buClr>
                <a:schemeClr val="accent2"/>
              </a:buClr>
              <a:buSzPct val="80000"/>
              <a:buFont typeface="Wingdings" pitchFamily="2" charset="2"/>
              <a:buChar char="¨"/>
              <a:defRPr sz="2800">
                <a:solidFill>
                  <a:schemeClr val="tx1"/>
                </a:solidFill>
                <a:latin typeface="+mn-lt"/>
              </a:defRPr>
            </a:lvl2pPr>
            <a:lvl3pPr marL="1143000" indent="-228600" algn="l" rtl="0" fontAlgn="base">
              <a:spcBef>
                <a:spcPct val="20000"/>
              </a:spcBef>
              <a:spcAft>
                <a:spcPct val="0"/>
              </a:spcAft>
              <a:buClr>
                <a:schemeClr val="bg2"/>
              </a:buClr>
              <a:buSzPct val="65000"/>
              <a:buFont typeface="Wingdings" pitchFamily="2" charset="2"/>
              <a:buChar char="n"/>
              <a:defRPr sz="2400">
                <a:solidFill>
                  <a:schemeClr val="tx1"/>
                </a:solidFill>
                <a:latin typeface="+mn-lt"/>
              </a:defRPr>
            </a:lvl3pPr>
            <a:lvl4pPr marL="1600200" indent="-228600" algn="l" rtl="0" fontAlgn="base">
              <a:spcBef>
                <a:spcPct val="20000"/>
              </a:spcBef>
              <a:spcAft>
                <a:spcPct val="0"/>
              </a:spcAft>
              <a:buClr>
                <a:schemeClr val="accent2"/>
              </a:buClr>
              <a:buSzPct val="70000"/>
              <a:buFont typeface="Wingdings" pitchFamily="2" charset="2"/>
              <a:buChar char="¨"/>
              <a:defRPr sz="2000">
                <a:solidFill>
                  <a:schemeClr val="tx1"/>
                </a:solidFill>
                <a:latin typeface="+mn-lt"/>
              </a:defRPr>
            </a:lvl4pPr>
            <a:lvl5pPr marL="20574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a:lstStyle>
          <a:p>
            <a:pPr>
              <a:lnSpc>
                <a:spcPct val="90000"/>
              </a:lnSpc>
              <a:buFont typeface="Wingdings" panose="05000000000000000000" pitchFamily="2" charset="2"/>
              <a:buChar char="q"/>
            </a:pPr>
            <a:r>
              <a:rPr lang="cs-CZ" sz="2800" b="1" kern="0" dirty="0"/>
              <a:t>Volvo Olomouc</a:t>
            </a:r>
          </a:p>
          <a:p>
            <a:pPr marL="0" indent="0">
              <a:lnSpc>
                <a:spcPct val="90000"/>
              </a:lnSpc>
              <a:buFont typeface="Wingdings" pitchFamily="2" charset="2"/>
              <a:buNone/>
            </a:pPr>
            <a:endParaRPr lang="cs-CZ" sz="2000" kern="0" dirty="0"/>
          </a:p>
          <a:p>
            <a:pPr marL="342900" lvl="1" indent="-342900">
              <a:lnSpc>
                <a:spcPct val="90000"/>
              </a:lnSpc>
              <a:buClr>
                <a:schemeClr val="bg2"/>
              </a:buClr>
              <a:buSzPct val="75000"/>
              <a:buFont typeface="Wingdings" pitchFamily="2" charset="2"/>
              <a:buNone/>
            </a:pPr>
            <a:endParaRPr lang="cs-CZ" sz="2000" kern="0" dirty="0"/>
          </a:p>
          <a:p>
            <a:pPr marL="342900" lvl="1" indent="-342900">
              <a:lnSpc>
                <a:spcPct val="90000"/>
              </a:lnSpc>
              <a:buClr>
                <a:schemeClr val="bg2"/>
              </a:buClr>
              <a:buSzPct val="75000"/>
              <a:buFont typeface="Wingdings" pitchFamily="2" charset="2"/>
              <a:buNone/>
            </a:pPr>
            <a:r>
              <a:rPr lang="cs-CZ" sz="2000" kern="0" dirty="0"/>
              <a:t>	</a:t>
            </a:r>
          </a:p>
        </p:txBody>
      </p:sp>
      <p:sp>
        <p:nvSpPr>
          <p:cNvPr id="10" name="Zástupný symbol pro obsah 2"/>
          <p:cNvSpPr txBox="1">
            <a:spLocks/>
          </p:cNvSpPr>
          <p:nvPr/>
        </p:nvSpPr>
        <p:spPr bwMode="auto">
          <a:xfrm>
            <a:off x="4860032" y="1293590"/>
            <a:ext cx="4168077" cy="215115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bg2"/>
              </a:buClr>
              <a:buSzPct val="75000"/>
              <a:buFont typeface="Wingdings" pitchFamily="2" charset="2"/>
              <a:buChar char="n"/>
              <a:defRPr sz="3200">
                <a:solidFill>
                  <a:schemeClr val="tx1"/>
                </a:solidFill>
                <a:latin typeface="+mn-lt"/>
                <a:ea typeface="+mn-ea"/>
                <a:cs typeface="+mn-cs"/>
              </a:defRPr>
            </a:lvl1pPr>
            <a:lvl2pPr marL="742950" indent="-285750" algn="l" rtl="0" fontAlgn="base">
              <a:spcBef>
                <a:spcPct val="20000"/>
              </a:spcBef>
              <a:spcAft>
                <a:spcPct val="0"/>
              </a:spcAft>
              <a:buClr>
                <a:schemeClr val="accent2"/>
              </a:buClr>
              <a:buSzPct val="80000"/>
              <a:buFont typeface="Wingdings" pitchFamily="2" charset="2"/>
              <a:buChar char="¨"/>
              <a:defRPr sz="2800">
                <a:solidFill>
                  <a:schemeClr val="tx1"/>
                </a:solidFill>
                <a:latin typeface="+mn-lt"/>
              </a:defRPr>
            </a:lvl2pPr>
            <a:lvl3pPr marL="1143000" indent="-228600" algn="l" rtl="0" fontAlgn="base">
              <a:spcBef>
                <a:spcPct val="20000"/>
              </a:spcBef>
              <a:spcAft>
                <a:spcPct val="0"/>
              </a:spcAft>
              <a:buClr>
                <a:schemeClr val="bg2"/>
              </a:buClr>
              <a:buSzPct val="65000"/>
              <a:buFont typeface="Wingdings" pitchFamily="2" charset="2"/>
              <a:buChar char="n"/>
              <a:defRPr sz="2400">
                <a:solidFill>
                  <a:schemeClr val="tx1"/>
                </a:solidFill>
                <a:latin typeface="+mn-lt"/>
              </a:defRPr>
            </a:lvl3pPr>
            <a:lvl4pPr marL="1600200" indent="-228600" algn="l" rtl="0" fontAlgn="base">
              <a:spcBef>
                <a:spcPct val="20000"/>
              </a:spcBef>
              <a:spcAft>
                <a:spcPct val="0"/>
              </a:spcAft>
              <a:buClr>
                <a:schemeClr val="accent2"/>
              </a:buClr>
              <a:buSzPct val="70000"/>
              <a:buFont typeface="Wingdings" pitchFamily="2" charset="2"/>
              <a:buChar char="¨"/>
              <a:defRPr sz="2000">
                <a:solidFill>
                  <a:schemeClr val="tx1"/>
                </a:solidFill>
                <a:latin typeface="+mn-lt"/>
              </a:defRPr>
            </a:lvl4pPr>
            <a:lvl5pPr marL="20574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a:lstStyle>
          <a:p>
            <a:r>
              <a:rPr lang="cs-CZ" sz="2400" u="sng" kern="0" dirty="0"/>
              <a:t>Software pro modelování:</a:t>
            </a:r>
            <a:endParaRPr lang="cs-CZ" sz="2400" b="1" u="sng" kern="0" dirty="0"/>
          </a:p>
          <a:p>
            <a:pPr lvl="1">
              <a:buFont typeface="Wingdings" panose="05000000000000000000" pitchFamily="2" charset="2"/>
              <a:buChar char="§"/>
            </a:pPr>
            <a:r>
              <a:rPr lang="cs-CZ" sz="2000" kern="0" dirty="0"/>
              <a:t>Autodesk </a:t>
            </a:r>
            <a:r>
              <a:rPr lang="cs-CZ" sz="2000" kern="0" dirty="0" err="1"/>
              <a:t>Revit</a:t>
            </a:r>
            <a:r>
              <a:rPr lang="cs-CZ" sz="2000" kern="0" dirty="0"/>
              <a:t> </a:t>
            </a:r>
            <a:r>
              <a:rPr lang="cs-CZ" sz="2000" kern="0" dirty="0" err="1"/>
              <a:t>Architectural</a:t>
            </a:r>
            <a:endParaRPr lang="cs-CZ" sz="2000" kern="0" dirty="0"/>
          </a:p>
          <a:p>
            <a:r>
              <a:rPr lang="cs-CZ" sz="2400" u="sng" kern="0" dirty="0"/>
              <a:t>Software pro pohlížení a kontrolu:</a:t>
            </a:r>
          </a:p>
          <a:p>
            <a:pPr lvl="1">
              <a:buFont typeface="Wingdings" panose="05000000000000000000" pitchFamily="2" charset="2"/>
              <a:buChar char="§"/>
            </a:pPr>
            <a:r>
              <a:rPr lang="cs-CZ" sz="2000" kern="0" dirty="0"/>
              <a:t>Autodesk </a:t>
            </a:r>
            <a:r>
              <a:rPr lang="cs-CZ" sz="2000" kern="0" dirty="0" err="1"/>
              <a:t>NavisWorks</a:t>
            </a:r>
            <a:endParaRPr lang="cs-CZ" sz="2000" kern="0" dirty="0"/>
          </a:p>
          <a:p>
            <a:endParaRPr lang="cs-CZ" kern="0" dirty="0"/>
          </a:p>
        </p:txBody>
      </p:sp>
      <p:sp>
        <p:nvSpPr>
          <p:cNvPr id="8" name="TextovéPole 7"/>
          <p:cNvSpPr txBox="1"/>
          <p:nvPr/>
        </p:nvSpPr>
        <p:spPr>
          <a:xfrm>
            <a:off x="107504" y="6322645"/>
            <a:ext cx="2592288" cy="504000"/>
          </a:xfrm>
          <a:prstGeom prst="rect">
            <a:avLst/>
          </a:prstGeom>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path path="circle">
              <a:fillToRect l="50000" t="50000" r="50000" b="50000"/>
            </a:path>
            <a:tileRect/>
          </a:gradFill>
        </p:spPr>
        <p:style>
          <a:lnRef idx="2">
            <a:schemeClr val="dk1"/>
          </a:lnRef>
          <a:fillRef idx="1">
            <a:schemeClr val="lt1"/>
          </a:fillRef>
          <a:effectRef idx="0">
            <a:schemeClr val="dk1"/>
          </a:effectRef>
          <a:fontRef idx="minor">
            <a:schemeClr val="dk1"/>
          </a:fontRef>
        </p:style>
        <p:txBody>
          <a:bodyPr wrap="square" rtlCol="0" anchor="ctr" anchorCtr="0">
            <a:spAutoFit/>
          </a:bodyPr>
          <a:lstStyle/>
          <a:p>
            <a:pPr>
              <a:buNone/>
            </a:pPr>
            <a:r>
              <a:rPr lang="cs-CZ" sz="1800" dirty="0">
                <a:ln w="0"/>
                <a:gradFill>
                  <a:gsLst>
                    <a:gs pos="21000">
                      <a:srgbClr val="53575C"/>
                    </a:gs>
                    <a:gs pos="88000">
                      <a:srgbClr val="C5C7CA"/>
                    </a:gs>
                  </a:gsLst>
                  <a:lin ang="5400000"/>
                </a:gradFill>
                <a:latin typeface="Comic Sans MS" panose="030F0702030302020204" pitchFamily="66" charset="0"/>
              </a:rPr>
              <a:t>NAŠE CESTA K BIM</a:t>
            </a:r>
          </a:p>
        </p:txBody>
      </p:sp>
    </p:spTree>
    <p:extLst>
      <p:ext uri="{BB962C8B-B14F-4D97-AF65-F5344CB8AC3E}">
        <p14:creationId xmlns:p14="http://schemas.microsoft.com/office/powerpoint/2010/main" val="19436336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7">
                                            <p:txEl>
                                              <p:pRg st="3" end="3"/>
                                            </p:txEl>
                                          </p:spTgt>
                                        </p:tgtEl>
                                        <p:attrNameLst>
                                          <p:attrName>style.visibility</p:attrName>
                                        </p:attrNameLst>
                                      </p:cBhvr>
                                      <p:to>
                                        <p:strVal val="visible"/>
                                      </p:to>
                                    </p:set>
                                    <p:anim calcmode="lin" valueType="num">
                                      <p:cBhvr additive="base">
                                        <p:cTn id="12" dur="500" fill="hold"/>
                                        <p:tgtEl>
                                          <p:spTgt spid="7">
                                            <p:txEl>
                                              <p:pRg st="3" end="3"/>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utoUpdateAnimBg="0"/>
      <p:bldP spid="7"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1066800" y="332656"/>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a:solidFill>
                  <a:schemeClr val="tx1"/>
                </a:solidFill>
                <a:latin typeface="+mj-lt"/>
                <a:ea typeface="+mj-ea"/>
                <a:cs typeface="+mj-cs"/>
              </a:defRPr>
            </a:lvl1pPr>
            <a:lvl2pPr algn="l" rtl="0" fontAlgn="base">
              <a:spcBef>
                <a:spcPct val="0"/>
              </a:spcBef>
              <a:spcAft>
                <a:spcPct val="0"/>
              </a:spcAft>
              <a:defRPr sz="4400">
                <a:solidFill>
                  <a:schemeClr val="tx1"/>
                </a:solidFill>
                <a:latin typeface="Arial" charset="0"/>
              </a:defRPr>
            </a:lvl2pPr>
            <a:lvl3pPr algn="l" rtl="0" fontAlgn="base">
              <a:spcBef>
                <a:spcPct val="0"/>
              </a:spcBef>
              <a:spcAft>
                <a:spcPct val="0"/>
              </a:spcAft>
              <a:defRPr sz="4400">
                <a:solidFill>
                  <a:schemeClr val="tx1"/>
                </a:solidFill>
                <a:latin typeface="Arial" charset="0"/>
              </a:defRPr>
            </a:lvl3pPr>
            <a:lvl4pPr algn="l" rtl="0" fontAlgn="base">
              <a:spcBef>
                <a:spcPct val="0"/>
              </a:spcBef>
              <a:spcAft>
                <a:spcPct val="0"/>
              </a:spcAft>
              <a:defRPr sz="4400">
                <a:solidFill>
                  <a:schemeClr val="tx1"/>
                </a:solidFill>
                <a:latin typeface="Arial" charset="0"/>
              </a:defRPr>
            </a:lvl4pPr>
            <a:lvl5pPr algn="l" rtl="0" fontAlgn="base">
              <a:spcBef>
                <a:spcPct val="0"/>
              </a:spcBef>
              <a:spcAft>
                <a:spcPct val="0"/>
              </a:spcAft>
              <a:defRPr sz="4400">
                <a:solidFill>
                  <a:schemeClr val="tx1"/>
                </a:solidFill>
                <a:latin typeface="Arial" charset="0"/>
              </a:defRPr>
            </a:lvl5pPr>
            <a:lvl6pPr marL="457200" algn="l" rtl="0" fontAlgn="base">
              <a:spcBef>
                <a:spcPct val="0"/>
              </a:spcBef>
              <a:spcAft>
                <a:spcPct val="0"/>
              </a:spcAft>
              <a:defRPr sz="4400">
                <a:solidFill>
                  <a:schemeClr val="tx1"/>
                </a:solidFill>
                <a:latin typeface="Arial" charset="0"/>
              </a:defRPr>
            </a:lvl6pPr>
            <a:lvl7pPr marL="914400" algn="l" rtl="0" fontAlgn="base">
              <a:spcBef>
                <a:spcPct val="0"/>
              </a:spcBef>
              <a:spcAft>
                <a:spcPct val="0"/>
              </a:spcAft>
              <a:defRPr sz="4400">
                <a:solidFill>
                  <a:schemeClr val="tx1"/>
                </a:solidFill>
                <a:latin typeface="Arial" charset="0"/>
              </a:defRPr>
            </a:lvl7pPr>
            <a:lvl8pPr marL="1371600" algn="l" rtl="0" fontAlgn="base">
              <a:spcBef>
                <a:spcPct val="0"/>
              </a:spcBef>
              <a:spcAft>
                <a:spcPct val="0"/>
              </a:spcAft>
              <a:defRPr sz="4400">
                <a:solidFill>
                  <a:schemeClr val="tx1"/>
                </a:solidFill>
                <a:latin typeface="Arial" charset="0"/>
              </a:defRPr>
            </a:lvl8pPr>
            <a:lvl9pPr marL="1828800" algn="l" rtl="0" fontAlgn="base">
              <a:spcBef>
                <a:spcPct val="0"/>
              </a:spcBef>
              <a:spcAft>
                <a:spcPct val="0"/>
              </a:spcAft>
              <a:defRPr sz="4400">
                <a:solidFill>
                  <a:schemeClr val="tx1"/>
                </a:solidFill>
                <a:latin typeface="Arial" charset="0"/>
              </a:defRPr>
            </a:lvl9pPr>
          </a:lstStyle>
          <a:p>
            <a:pPr>
              <a:buClrTx/>
              <a:buSzTx/>
              <a:buFontTx/>
              <a:buNone/>
            </a:pPr>
            <a:r>
              <a:rPr lang="cs-CZ" sz="3600" u="sng" kern="0" dirty="0"/>
              <a:t>Aktuální stav 3D SW v HPFM</a:t>
            </a:r>
            <a:r>
              <a:rPr lang="cs-CZ" kern="0" dirty="0"/>
              <a:t>:</a:t>
            </a:r>
          </a:p>
        </p:txBody>
      </p:sp>
      <p:sp>
        <p:nvSpPr>
          <p:cNvPr id="3" name="Obdélník 2"/>
          <p:cNvSpPr/>
          <p:nvPr/>
        </p:nvSpPr>
        <p:spPr>
          <a:xfrm>
            <a:off x="899592" y="1628800"/>
            <a:ext cx="7321624" cy="2062103"/>
          </a:xfrm>
          <a:prstGeom prst="rect">
            <a:avLst/>
          </a:prstGeom>
        </p:spPr>
        <p:txBody>
          <a:bodyPr wrap="square">
            <a:spAutoFit/>
          </a:bodyPr>
          <a:lstStyle/>
          <a:p>
            <a:pPr marL="342900" lvl="1" indent="-342900">
              <a:lnSpc>
                <a:spcPct val="90000"/>
              </a:lnSpc>
              <a:buFont typeface="Wingdings" panose="05000000000000000000" pitchFamily="2" charset="2"/>
              <a:buChar char="§"/>
            </a:pPr>
            <a:r>
              <a:rPr lang="cs-CZ" sz="2000" dirty="0" err="1"/>
              <a:t>Advance</a:t>
            </a:r>
            <a:r>
              <a:rPr lang="cs-CZ" sz="2000" dirty="0"/>
              <a:t> Steel – 4 licence (ocelové konstrukce)</a:t>
            </a:r>
          </a:p>
          <a:p>
            <a:pPr marL="342900" lvl="1" indent="-342900">
              <a:lnSpc>
                <a:spcPct val="90000"/>
              </a:lnSpc>
              <a:buFont typeface="Wingdings" panose="05000000000000000000" pitchFamily="2" charset="2"/>
              <a:buChar char="§"/>
            </a:pPr>
            <a:r>
              <a:rPr lang="cs-CZ" sz="2000" dirty="0" err="1"/>
              <a:t>Building</a:t>
            </a:r>
            <a:r>
              <a:rPr lang="cs-CZ" sz="2000" dirty="0"/>
              <a:t> Design </a:t>
            </a:r>
            <a:r>
              <a:rPr lang="cs-CZ" sz="2000" dirty="0" err="1"/>
              <a:t>Suite</a:t>
            </a:r>
            <a:r>
              <a:rPr lang="cs-CZ" sz="2000" dirty="0"/>
              <a:t> – 19 licencí (stavební řešení, TZB)</a:t>
            </a:r>
          </a:p>
          <a:p>
            <a:pPr marL="342900" lvl="1" indent="-342900">
              <a:lnSpc>
                <a:spcPct val="90000"/>
              </a:lnSpc>
              <a:buFont typeface="Wingdings" panose="05000000000000000000" pitchFamily="2" charset="2"/>
              <a:buChar char="§"/>
            </a:pPr>
            <a:r>
              <a:rPr lang="cs-CZ" sz="2000" dirty="0" err="1"/>
              <a:t>AutoCAD</a:t>
            </a:r>
            <a:r>
              <a:rPr lang="cs-CZ" sz="2000" dirty="0"/>
              <a:t> Civil 3D – 2 licence</a:t>
            </a:r>
          </a:p>
          <a:p>
            <a:pPr marL="342900" lvl="1" indent="-342900">
              <a:lnSpc>
                <a:spcPct val="90000"/>
              </a:lnSpc>
              <a:buFont typeface="Wingdings" panose="05000000000000000000" pitchFamily="2" charset="2"/>
              <a:buChar char="§"/>
            </a:pPr>
            <a:r>
              <a:rPr lang="cs-CZ" sz="2000" dirty="0"/>
              <a:t>Plant Design </a:t>
            </a:r>
            <a:r>
              <a:rPr lang="cs-CZ" sz="2000" dirty="0" err="1"/>
              <a:t>Suite</a:t>
            </a:r>
            <a:r>
              <a:rPr lang="cs-CZ" sz="2000" dirty="0"/>
              <a:t> – 3 licence (TG potrubní systémy)</a:t>
            </a:r>
          </a:p>
          <a:p>
            <a:pPr marL="342900" lvl="1" indent="-342900">
              <a:lnSpc>
                <a:spcPct val="90000"/>
              </a:lnSpc>
              <a:buFont typeface="Wingdings" panose="05000000000000000000" pitchFamily="2" charset="2"/>
              <a:buChar char="§"/>
            </a:pPr>
            <a:r>
              <a:rPr lang="cs-CZ" sz="2000" dirty="0" err="1"/>
              <a:t>Creo</a:t>
            </a:r>
            <a:r>
              <a:rPr lang="cs-CZ" sz="2000" dirty="0"/>
              <a:t> 2.0 (dříve </a:t>
            </a:r>
            <a:r>
              <a:rPr lang="cs-CZ" sz="2000" dirty="0" err="1"/>
              <a:t>ProEngineer</a:t>
            </a:r>
            <a:r>
              <a:rPr lang="cs-CZ" sz="2000" dirty="0"/>
              <a:t>) – 5 licencí</a:t>
            </a:r>
          </a:p>
          <a:p>
            <a:pPr marL="342900" lvl="1" indent="-342900">
              <a:lnSpc>
                <a:spcPct val="90000"/>
              </a:lnSpc>
              <a:buFont typeface="Wingdings" panose="05000000000000000000" pitchFamily="2" charset="2"/>
              <a:buChar char="§"/>
            </a:pPr>
            <a:r>
              <a:rPr lang="cs-CZ" sz="2000" dirty="0"/>
              <a:t>E-</a:t>
            </a:r>
            <a:r>
              <a:rPr lang="cs-CZ" sz="2000" dirty="0" err="1"/>
              <a:t>plan</a:t>
            </a:r>
            <a:r>
              <a:rPr lang="cs-CZ" sz="2000" dirty="0"/>
              <a:t> – 2 licence</a:t>
            </a:r>
          </a:p>
        </p:txBody>
      </p:sp>
      <p:sp>
        <p:nvSpPr>
          <p:cNvPr id="6" name="Obdélník 5"/>
          <p:cNvSpPr/>
          <p:nvPr/>
        </p:nvSpPr>
        <p:spPr>
          <a:xfrm>
            <a:off x="899592" y="4005064"/>
            <a:ext cx="7473256" cy="800219"/>
          </a:xfrm>
          <a:prstGeom prst="rect">
            <a:avLst/>
          </a:prstGeom>
        </p:spPr>
        <p:txBody>
          <a:bodyPr wrap="square">
            <a:spAutoFit/>
          </a:bodyPr>
          <a:lstStyle/>
          <a:p>
            <a:pPr>
              <a:buNone/>
            </a:pPr>
            <a:r>
              <a:rPr lang="cs-CZ" sz="2200" u="sng" dirty="0"/>
              <a:t>Software používaný na HPFM pro prohlížení a kontrolu:</a:t>
            </a:r>
          </a:p>
          <a:p>
            <a:pPr marL="342900" indent="-342900">
              <a:buFont typeface="Wingdings" panose="05000000000000000000" pitchFamily="2" charset="2"/>
              <a:buChar char="§"/>
            </a:pPr>
            <a:r>
              <a:rPr lang="cs-CZ" sz="2000" dirty="0"/>
              <a:t>Autodesk </a:t>
            </a:r>
            <a:r>
              <a:rPr lang="cs-CZ" sz="2000" dirty="0" err="1"/>
              <a:t>NavisWorks</a:t>
            </a:r>
            <a:r>
              <a:rPr lang="cs-CZ" sz="2000" dirty="0"/>
              <a:t> – výhoda z hlediska velikosti souborů</a:t>
            </a:r>
          </a:p>
        </p:txBody>
      </p:sp>
      <p:sp>
        <p:nvSpPr>
          <p:cNvPr id="5" name="TextovéPole 4"/>
          <p:cNvSpPr txBox="1"/>
          <p:nvPr/>
        </p:nvSpPr>
        <p:spPr>
          <a:xfrm>
            <a:off x="107504" y="6322645"/>
            <a:ext cx="2592288" cy="504000"/>
          </a:xfrm>
          <a:prstGeom prst="rect">
            <a:avLst/>
          </a:prstGeom>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path path="circle">
              <a:fillToRect l="50000" t="50000" r="50000" b="50000"/>
            </a:path>
            <a:tileRect/>
          </a:gradFill>
        </p:spPr>
        <p:style>
          <a:lnRef idx="2">
            <a:schemeClr val="dk1"/>
          </a:lnRef>
          <a:fillRef idx="1">
            <a:schemeClr val="lt1"/>
          </a:fillRef>
          <a:effectRef idx="0">
            <a:schemeClr val="dk1"/>
          </a:effectRef>
          <a:fontRef idx="minor">
            <a:schemeClr val="dk1"/>
          </a:fontRef>
        </p:style>
        <p:txBody>
          <a:bodyPr wrap="square" rtlCol="0" anchor="ctr" anchorCtr="0">
            <a:spAutoFit/>
          </a:bodyPr>
          <a:lstStyle/>
          <a:p>
            <a:pPr>
              <a:buNone/>
            </a:pPr>
            <a:r>
              <a:rPr lang="cs-CZ" sz="1800" dirty="0">
                <a:ln w="0"/>
                <a:gradFill>
                  <a:gsLst>
                    <a:gs pos="21000">
                      <a:srgbClr val="53575C"/>
                    </a:gs>
                    <a:gs pos="88000">
                      <a:srgbClr val="C5C7CA"/>
                    </a:gs>
                  </a:gsLst>
                  <a:lin ang="5400000"/>
                </a:gradFill>
                <a:latin typeface="Comic Sans MS" panose="030F0702030302020204" pitchFamily="66" charset="0"/>
              </a:rPr>
              <a:t>NAŠE CESTA K BIM</a:t>
            </a:r>
          </a:p>
        </p:txBody>
      </p:sp>
    </p:spTree>
    <p:extLst>
      <p:ext uri="{BB962C8B-B14F-4D97-AF65-F5344CB8AC3E}">
        <p14:creationId xmlns:p14="http://schemas.microsoft.com/office/powerpoint/2010/main" val="22598857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linds(horizontal)">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1187624" y="413040"/>
            <a:ext cx="6795864"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a:solidFill>
                  <a:schemeClr val="tx1"/>
                </a:solidFill>
                <a:latin typeface="+mj-lt"/>
                <a:ea typeface="+mj-ea"/>
                <a:cs typeface="+mj-cs"/>
              </a:defRPr>
            </a:lvl1pPr>
            <a:lvl2pPr algn="l" rtl="0" fontAlgn="base">
              <a:spcBef>
                <a:spcPct val="0"/>
              </a:spcBef>
              <a:spcAft>
                <a:spcPct val="0"/>
              </a:spcAft>
              <a:defRPr sz="4400">
                <a:solidFill>
                  <a:schemeClr val="tx1"/>
                </a:solidFill>
                <a:latin typeface="Arial" charset="0"/>
              </a:defRPr>
            </a:lvl2pPr>
            <a:lvl3pPr algn="l" rtl="0" fontAlgn="base">
              <a:spcBef>
                <a:spcPct val="0"/>
              </a:spcBef>
              <a:spcAft>
                <a:spcPct val="0"/>
              </a:spcAft>
              <a:defRPr sz="4400">
                <a:solidFill>
                  <a:schemeClr val="tx1"/>
                </a:solidFill>
                <a:latin typeface="Arial" charset="0"/>
              </a:defRPr>
            </a:lvl3pPr>
            <a:lvl4pPr algn="l" rtl="0" fontAlgn="base">
              <a:spcBef>
                <a:spcPct val="0"/>
              </a:spcBef>
              <a:spcAft>
                <a:spcPct val="0"/>
              </a:spcAft>
              <a:defRPr sz="4400">
                <a:solidFill>
                  <a:schemeClr val="tx1"/>
                </a:solidFill>
                <a:latin typeface="Arial" charset="0"/>
              </a:defRPr>
            </a:lvl4pPr>
            <a:lvl5pPr algn="l" rtl="0" fontAlgn="base">
              <a:spcBef>
                <a:spcPct val="0"/>
              </a:spcBef>
              <a:spcAft>
                <a:spcPct val="0"/>
              </a:spcAft>
              <a:defRPr sz="4400">
                <a:solidFill>
                  <a:schemeClr val="tx1"/>
                </a:solidFill>
                <a:latin typeface="Arial" charset="0"/>
              </a:defRPr>
            </a:lvl5pPr>
            <a:lvl6pPr marL="457200" algn="l" rtl="0" fontAlgn="base">
              <a:spcBef>
                <a:spcPct val="0"/>
              </a:spcBef>
              <a:spcAft>
                <a:spcPct val="0"/>
              </a:spcAft>
              <a:defRPr sz="4400">
                <a:solidFill>
                  <a:schemeClr val="tx1"/>
                </a:solidFill>
                <a:latin typeface="Arial" charset="0"/>
              </a:defRPr>
            </a:lvl6pPr>
            <a:lvl7pPr marL="914400" algn="l" rtl="0" fontAlgn="base">
              <a:spcBef>
                <a:spcPct val="0"/>
              </a:spcBef>
              <a:spcAft>
                <a:spcPct val="0"/>
              </a:spcAft>
              <a:defRPr sz="4400">
                <a:solidFill>
                  <a:schemeClr val="tx1"/>
                </a:solidFill>
                <a:latin typeface="Arial" charset="0"/>
              </a:defRPr>
            </a:lvl7pPr>
            <a:lvl8pPr marL="1371600" algn="l" rtl="0" fontAlgn="base">
              <a:spcBef>
                <a:spcPct val="0"/>
              </a:spcBef>
              <a:spcAft>
                <a:spcPct val="0"/>
              </a:spcAft>
              <a:defRPr sz="4400">
                <a:solidFill>
                  <a:schemeClr val="tx1"/>
                </a:solidFill>
                <a:latin typeface="Arial" charset="0"/>
              </a:defRPr>
            </a:lvl8pPr>
            <a:lvl9pPr marL="1828800" algn="l" rtl="0" fontAlgn="base">
              <a:spcBef>
                <a:spcPct val="0"/>
              </a:spcBef>
              <a:spcAft>
                <a:spcPct val="0"/>
              </a:spcAft>
              <a:defRPr sz="4400">
                <a:solidFill>
                  <a:schemeClr val="tx1"/>
                </a:solidFill>
                <a:latin typeface="Arial" charset="0"/>
              </a:defRPr>
            </a:lvl9pPr>
          </a:lstStyle>
          <a:p>
            <a:pPr>
              <a:buClrTx/>
              <a:buSzTx/>
              <a:buFontTx/>
              <a:buNone/>
            </a:pPr>
            <a:r>
              <a:rPr lang="cs-CZ" sz="3600" u="sng" kern="0" dirty="0"/>
              <a:t>Nástup BIM v HPFM</a:t>
            </a:r>
            <a:r>
              <a:rPr lang="cs-CZ" kern="0" dirty="0"/>
              <a:t>:</a:t>
            </a:r>
          </a:p>
        </p:txBody>
      </p:sp>
      <p:sp>
        <p:nvSpPr>
          <p:cNvPr id="8" name="Obdélník 7"/>
          <p:cNvSpPr/>
          <p:nvPr/>
        </p:nvSpPr>
        <p:spPr>
          <a:xfrm>
            <a:off x="924744" y="1556040"/>
            <a:ext cx="7321624" cy="1384995"/>
          </a:xfrm>
          <a:prstGeom prst="rect">
            <a:avLst/>
          </a:prstGeom>
        </p:spPr>
        <p:txBody>
          <a:bodyPr wrap="square">
            <a:spAutoFit/>
          </a:bodyPr>
          <a:lstStyle/>
          <a:p>
            <a:pPr marL="342900" lvl="1" indent="-342900">
              <a:lnSpc>
                <a:spcPct val="90000"/>
              </a:lnSpc>
              <a:buFont typeface="Wingdings" panose="05000000000000000000" pitchFamily="2" charset="2"/>
              <a:buChar char="§"/>
            </a:pPr>
            <a:r>
              <a:rPr lang="cs-CZ" sz="2000" dirty="0"/>
              <a:t>První snahy o BIM –2011</a:t>
            </a:r>
          </a:p>
          <a:p>
            <a:pPr marL="342900" lvl="1" indent="-342900">
              <a:lnSpc>
                <a:spcPct val="90000"/>
              </a:lnSpc>
              <a:buFont typeface="Wingdings" panose="05000000000000000000" pitchFamily="2" charset="2"/>
              <a:buChar char="§"/>
            </a:pPr>
            <a:r>
              <a:rPr lang="cs-CZ" sz="2000" dirty="0"/>
              <a:t>Přechod 2D → 3D   =   3D → BIM</a:t>
            </a:r>
          </a:p>
          <a:p>
            <a:pPr marL="342900" lvl="1" indent="-342900">
              <a:lnSpc>
                <a:spcPct val="90000"/>
              </a:lnSpc>
              <a:buFont typeface="Wingdings" panose="05000000000000000000" pitchFamily="2" charset="2"/>
              <a:buChar char="§"/>
            </a:pPr>
            <a:r>
              <a:rPr lang="cs-CZ" sz="2000" dirty="0"/>
              <a:t>Rozdíl BIM – 3D = informace</a:t>
            </a:r>
          </a:p>
          <a:p>
            <a:pPr marL="342900" lvl="1" indent="-342900">
              <a:lnSpc>
                <a:spcPct val="90000"/>
              </a:lnSpc>
              <a:buFont typeface="Wingdings" panose="05000000000000000000" pitchFamily="2" charset="2"/>
              <a:buChar char="§"/>
            </a:pPr>
            <a:endParaRPr lang="cs-CZ" sz="2000" dirty="0"/>
          </a:p>
        </p:txBody>
      </p:sp>
      <p:sp>
        <p:nvSpPr>
          <p:cNvPr id="10" name="Rectangle 3"/>
          <p:cNvSpPr txBox="1">
            <a:spLocks noChangeArrowheads="1"/>
          </p:cNvSpPr>
          <p:nvPr/>
        </p:nvSpPr>
        <p:spPr bwMode="auto">
          <a:xfrm>
            <a:off x="654412" y="2953286"/>
            <a:ext cx="4367336" cy="158417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bg2"/>
              </a:buClr>
              <a:buSzPct val="75000"/>
              <a:buFont typeface="Wingdings" pitchFamily="2" charset="2"/>
              <a:buChar char="n"/>
              <a:defRPr sz="3200">
                <a:solidFill>
                  <a:schemeClr val="tx1"/>
                </a:solidFill>
                <a:latin typeface="+mn-lt"/>
                <a:ea typeface="+mn-ea"/>
                <a:cs typeface="+mn-cs"/>
              </a:defRPr>
            </a:lvl1pPr>
            <a:lvl2pPr marL="742950" indent="-285750" algn="l" rtl="0" fontAlgn="base">
              <a:spcBef>
                <a:spcPct val="20000"/>
              </a:spcBef>
              <a:spcAft>
                <a:spcPct val="0"/>
              </a:spcAft>
              <a:buClr>
                <a:schemeClr val="accent2"/>
              </a:buClr>
              <a:buSzPct val="80000"/>
              <a:buFont typeface="Wingdings" pitchFamily="2" charset="2"/>
              <a:buChar char="¨"/>
              <a:defRPr sz="2800">
                <a:solidFill>
                  <a:schemeClr val="tx1"/>
                </a:solidFill>
                <a:latin typeface="+mn-lt"/>
              </a:defRPr>
            </a:lvl2pPr>
            <a:lvl3pPr marL="1143000" indent="-228600" algn="l" rtl="0" fontAlgn="base">
              <a:spcBef>
                <a:spcPct val="20000"/>
              </a:spcBef>
              <a:spcAft>
                <a:spcPct val="0"/>
              </a:spcAft>
              <a:buClr>
                <a:schemeClr val="bg2"/>
              </a:buClr>
              <a:buSzPct val="65000"/>
              <a:buFont typeface="Wingdings" pitchFamily="2" charset="2"/>
              <a:buChar char="n"/>
              <a:defRPr sz="2400">
                <a:solidFill>
                  <a:schemeClr val="tx1"/>
                </a:solidFill>
                <a:latin typeface="+mn-lt"/>
              </a:defRPr>
            </a:lvl3pPr>
            <a:lvl4pPr marL="1600200" indent="-228600" algn="l" rtl="0" fontAlgn="base">
              <a:spcBef>
                <a:spcPct val="20000"/>
              </a:spcBef>
              <a:spcAft>
                <a:spcPct val="0"/>
              </a:spcAft>
              <a:buClr>
                <a:schemeClr val="accent2"/>
              </a:buClr>
              <a:buSzPct val="70000"/>
              <a:buFont typeface="Wingdings" pitchFamily="2" charset="2"/>
              <a:buChar char="¨"/>
              <a:defRPr sz="2000">
                <a:solidFill>
                  <a:schemeClr val="tx1"/>
                </a:solidFill>
                <a:latin typeface="+mn-lt"/>
              </a:defRPr>
            </a:lvl4pPr>
            <a:lvl5pPr marL="20574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a:lstStyle>
          <a:p>
            <a:pPr marL="0" indent="0">
              <a:lnSpc>
                <a:spcPct val="90000"/>
              </a:lnSpc>
              <a:buNone/>
            </a:pPr>
            <a:r>
              <a:rPr lang="cs-CZ" sz="2400" u="sng" kern="0" dirty="0"/>
              <a:t>Co si představujeme pod BIM</a:t>
            </a:r>
          </a:p>
          <a:p>
            <a:pPr>
              <a:lnSpc>
                <a:spcPct val="90000"/>
              </a:lnSpc>
              <a:buFont typeface="Wingdings" panose="05000000000000000000" pitchFamily="2" charset="2"/>
              <a:buChar char="§"/>
            </a:pPr>
            <a:r>
              <a:rPr lang="cs-CZ" sz="2000" kern="0" dirty="0"/>
              <a:t>4D – čas (</a:t>
            </a:r>
            <a:r>
              <a:rPr lang="cs-CZ" sz="2000" kern="0" dirty="0" err="1"/>
              <a:t>Time</a:t>
            </a:r>
            <a:r>
              <a:rPr lang="cs-CZ" sz="2000" kern="0" dirty="0"/>
              <a:t>)</a:t>
            </a:r>
          </a:p>
          <a:p>
            <a:pPr>
              <a:lnSpc>
                <a:spcPct val="90000"/>
              </a:lnSpc>
              <a:buFont typeface="Wingdings" panose="05000000000000000000" pitchFamily="2" charset="2"/>
              <a:buChar char="§"/>
            </a:pPr>
            <a:r>
              <a:rPr lang="cs-CZ" sz="2000" kern="0" dirty="0"/>
              <a:t>5D – náklady (</a:t>
            </a:r>
            <a:r>
              <a:rPr lang="cs-CZ" sz="2000" kern="0" dirty="0" err="1"/>
              <a:t>Price</a:t>
            </a:r>
            <a:r>
              <a:rPr lang="cs-CZ" sz="2000" kern="0" dirty="0"/>
              <a:t>)</a:t>
            </a:r>
          </a:p>
          <a:p>
            <a:pPr>
              <a:lnSpc>
                <a:spcPct val="90000"/>
              </a:lnSpc>
              <a:buFont typeface="Wingdings" panose="05000000000000000000" pitchFamily="2" charset="2"/>
              <a:buChar char="§"/>
            </a:pPr>
            <a:r>
              <a:rPr lang="cs-CZ" sz="2000" kern="0" dirty="0"/>
              <a:t>6D – správa budov (</a:t>
            </a:r>
            <a:r>
              <a:rPr lang="cs-CZ" sz="2000" kern="0" dirty="0" err="1"/>
              <a:t>Facility</a:t>
            </a:r>
            <a:r>
              <a:rPr lang="cs-CZ" sz="2000" kern="0" dirty="0"/>
              <a:t>)</a:t>
            </a:r>
          </a:p>
          <a:p>
            <a:pPr marL="0" indent="0">
              <a:lnSpc>
                <a:spcPct val="90000"/>
              </a:lnSpc>
              <a:buNone/>
            </a:pPr>
            <a:endParaRPr lang="cs-CZ" sz="2000" kern="0" dirty="0"/>
          </a:p>
          <a:p>
            <a:pPr marL="342900" lvl="1" indent="-342900">
              <a:lnSpc>
                <a:spcPct val="90000"/>
              </a:lnSpc>
              <a:buClr>
                <a:schemeClr val="bg2"/>
              </a:buClr>
              <a:buSzPct val="75000"/>
              <a:buFont typeface="Wingdings" pitchFamily="2" charset="2"/>
              <a:buNone/>
            </a:pPr>
            <a:endParaRPr lang="cs-CZ" sz="2000" kern="0" dirty="0"/>
          </a:p>
          <a:p>
            <a:pPr>
              <a:lnSpc>
                <a:spcPct val="90000"/>
              </a:lnSpc>
            </a:pPr>
            <a:endParaRPr lang="cs-CZ" sz="2800" kern="0" dirty="0"/>
          </a:p>
          <a:p>
            <a:pPr marL="0" indent="0">
              <a:lnSpc>
                <a:spcPct val="90000"/>
              </a:lnSpc>
              <a:buNone/>
            </a:pPr>
            <a:endParaRPr lang="cs-CZ" sz="2800" kern="0" dirty="0"/>
          </a:p>
          <a:p>
            <a:pPr>
              <a:lnSpc>
                <a:spcPct val="90000"/>
              </a:lnSpc>
              <a:buFont typeface="Wingdings" pitchFamily="2" charset="2"/>
              <a:buNone/>
            </a:pPr>
            <a:endParaRPr lang="cs-CZ" sz="2800" kern="0" dirty="0"/>
          </a:p>
          <a:p>
            <a:pPr>
              <a:lnSpc>
                <a:spcPct val="90000"/>
              </a:lnSpc>
            </a:pPr>
            <a:endParaRPr lang="cs-CZ" sz="2800" kern="0" dirty="0"/>
          </a:p>
        </p:txBody>
      </p:sp>
      <p:pic>
        <p:nvPicPr>
          <p:cNvPr id="11" name="Obrázek 10" descr="01-Simulation.jpg"/>
          <p:cNvPicPr>
            <a:picLocks noChangeAspect="1"/>
          </p:cNvPicPr>
          <p:nvPr/>
        </p:nvPicPr>
        <p:blipFill>
          <a:blip r:embed="rId2" cstate="print"/>
          <a:stretch>
            <a:fillRect/>
          </a:stretch>
        </p:blipFill>
        <p:spPr>
          <a:xfrm>
            <a:off x="5148064" y="2953286"/>
            <a:ext cx="3506313" cy="2585491"/>
          </a:xfrm>
          <a:prstGeom prst="rect">
            <a:avLst/>
          </a:prstGeom>
        </p:spPr>
      </p:pic>
      <p:sp>
        <p:nvSpPr>
          <p:cNvPr id="7" name="TextovéPole 6"/>
          <p:cNvSpPr txBox="1"/>
          <p:nvPr/>
        </p:nvSpPr>
        <p:spPr>
          <a:xfrm>
            <a:off x="107504" y="6322645"/>
            <a:ext cx="2592288" cy="504000"/>
          </a:xfrm>
          <a:prstGeom prst="rect">
            <a:avLst/>
          </a:prstGeom>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path path="circle">
              <a:fillToRect l="50000" t="50000" r="50000" b="50000"/>
            </a:path>
            <a:tileRect/>
          </a:gradFill>
        </p:spPr>
        <p:style>
          <a:lnRef idx="2">
            <a:schemeClr val="dk1"/>
          </a:lnRef>
          <a:fillRef idx="1">
            <a:schemeClr val="lt1"/>
          </a:fillRef>
          <a:effectRef idx="0">
            <a:schemeClr val="dk1"/>
          </a:effectRef>
          <a:fontRef idx="minor">
            <a:schemeClr val="dk1"/>
          </a:fontRef>
        </p:style>
        <p:txBody>
          <a:bodyPr wrap="square" rtlCol="0" anchor="ctr" anchorCtr="0">
            <a:spAutoFit/>
          </a:bodyPr>
          <a:lstStyle/>
          <a:p>
            <a:pPr>
              <a:buNone/>
            </a:pPr>
            <a:r>
              <a:rPr lang="cs-CZ" sz="1800" dirty="0">
                <a:ln w="0"/>
                <a:gradFill>
                  <a:gsLst>
                    <a:gs pos="21000">
                      <a:srgbClr val="53575C"/>
                    </a:gs>
                    <a:gs pos="88000">
                      <a:srgbClr val="C5C7CA"/>
                    </a:gs>
                  </a:gsLst>
                  <a:lin ang="5400000"/>
                </a:gradFill>
                <a:latin typeface="Comic Sans MS" panose="030F0702030302020204" pitchFamily="66" charset="0"/>
              </a:rPr>
              <a:t>NAŠE CESTA K BIM</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dpis 8"/>
          <p:cNvSpPr>
            <a:spLocks noGrp="1"/>
          </p:cNvSpPr>
          <p:nvPr>
            <p:ph type="title"/>
          </p:nvPr>
        </p:nvSpPr>
        <p:spPr>
          <a:xfrm>
            <a:off x="1013777" y="1304012"/>
            <a:ext cx="6275040" cy="504056"/>
          </a:xfrm>
        </p:spPr>
        <p:txBody>
          <a:bodyPr/>
          <a:lstStyle/>
          <a:p>
            <a:pPr algn="ctr"/>
            <a:r>
              <a:rPr lang="cs-CZ" sz="2800" dirty="0" err="1"/>
              <a:t>Pre</a:t>
            </a:r>
            <a:r>
              <a:rPr lang="cs-CZ" sz="2800" dirty="0"/>
              <a:t>-BIM CB Centrum Ostrava (2011)</a:t>
            </a:r>
            <a:endParaRPr lang="cs-CZ" sz="2800" dirty="0">
              <a:solidFill>
                <a:schemeClr val="bg2"/>
              </a:solidFill>
            </a:endParaRPr>
          </a:p>
        </p:txBody>
      </p:sp>
      <p:sp>
        <p:nvSpPr>
          <p:cNvPr id="3" name="TextovéPole 2"/>
          <p:cNvSpPr txBox="1"/>
          <p:nvPr/>
        </p:nvSpPr>
        <p:spPr>
          <a:xfrm>
            <a:off x="473399" y="1891978"/>
            <a:ext cx="7344816" cy="461665"/>
          </a:xfrm>
          <a:prstGeom prst="rect">
            <a:avLst/>
          </a:prstGeom>
          <a:noFill/>
        </p:spPr>
        <p:txBody>
          <a:bodyPr wrap="square" rtlCol="0">
            <a:spAutoFit/>
          </a:bodyPr>
          <a:lstStyle/>
          <a:p>
            <a:pPr>
              <a:buNone/>
            </a:pPr>
            <a:r>
              <a:rPr lang="cs-CZ" u="sng" dirty="0"/>
              <a:t>Podklady pro model:</a:t>
            </a:r>
          </a:p>
        </p:txBody>
      </p:sp>
      <p:sp>
        <p:nvSpPr>
          <p:cNvPr id="4" name="TextovéPole 3"/>
          <p:cNvSpPr txBox="1"/>
          <p:nvPr/>
        </p:nvSpPr>
        <p:spPr>
          <a:xfrm>
            <a:off x="539552" y="2374804"/>
            <a:ext cx="5976664" cy="2246769"/>
          </a:xfrm>
          <a:prstGeom prst="rect">
            <a:avLst/>
          </a:prstGeom>
          <a:noFill/>
        </p:spPr>
        <p:txBody>
          <a:bodyPr wrap="square" rtlCol="0">
            <a:spAutoFit/>
          </a:bodyPr>
          <a:lstStyle/>
          <a:p>
            <a:pPr>
              <a:buNone/>
            </a:pPr>
            <a:r>
              <a:rPr lang="cs-CZ" sz="2000" dirty="0"/>
              <a:t>Stavební část 		- </a:t>
            </a:r>
            <a:r>
              <a:rPr lang="cs-CZ" sz="2000" dirty="0" err="1"/>
              <a:t>Revit</a:t>
            </a:r>
            <a:r>
              <a:rPr lang="cs-CZ" sz="2000" dirty="0"/>
              <a:t> </a:t>
            </a:r>
            <a:r>
              <a:rPr lang="cs-CZ" sz="2000" dirty="0" err="1"/>
              <a:t>Architecture</a:t>
            </a:r>
            <a:endParaRPr lang="cs-CZ" sz="2000" dirty="0"/>
          </a:p>
          <a:p>
            <a:pPr>
              <a:buNone/>
            </a:pPr>
            <a:r>
              <a:rPr lang="cs-CZ" sz="2000" dirty="0"/>
              <a:t>Vzduchotechnika	- pit-CAD</a:t>
            </a:r>
          </a:p>
          <a:p>
            <a:pPr>
              <a:buNone/>
            </a:pPr>
            <a:r>
              <a:rPr lang="cs-CZ" sz="2000" dirty="0"/>
              <a:t>Vytápění		- </a:t>
            </a:r>
            <a:r>
              <a:rPr lang="cs-CZ" sz="2000" dirty="0" err="1"/>
              <a:t>Revit</a:t>
            </a:r>
            <a:r>
              <a:rPr lang="cs-CZ" sz="2000" dirty="0"/>
              <a:t> MEP</a:t>
            </a:r>
          </a:p>
          <a:p>
            <a:pPr>
              <a:buNone/>
            </a:pPr>
            <a:r>
              <a:rPr lang="cs-CZ" sz="2000" dirty="0"/>
              <a:t>SHZ			- </a:t>
            </a:r>
            <a:r>
              <a:rPr lang="cs-CZ" sz="2000" dirty="0" err="1"/>
              <a:t>Revit</a:t>
            </a:r>
            <a:r>
              <a:rPr lang="cs-CZ" sz="2000" dirty="0"/>
              <a:t> MEP</a:t>
            </a:r>
          </a:p>
          <a:p>
            <a:pPr>
              <a:buNone/>
            </a:pPr>
            <a:r>
              <a:rPr lang="cs-CZ" sz="2000" dirty="0"/>
              <a:t>Zdravotechnika		- </a:t>
            </a:r>
            <a:r>
              <a:rPr lang="cs-CZ" sz="2000" dirty="0" err="1"/>
              <a:t>Revit</a:t>
            </a:r>
            <a:r>
              <a:rPr lang="cs-CZ" sz="2000" dirty="0"/>
              <a:t> MEP</a:t>
            </a:r>
          </a:p>
          <a:p>
            <a:pPr>
              <a:buNone/>
            </a:pPr>
            <a:r>
              <a:rPr lang="cs-CZ" sz="2000" dirty="0"/>
              <a:t>Technologie kuchyně	- CAD nadstavba Elux-3D</a:t>
            </a:r>
          </a:p>
        </p:txBody>
      </p:sp>
      <p:sp>
        <p:nvSpPr>
          <p:cNvPr id="5" name="Obdélník 4"/>
          <p:cNvSpPr/>
          <p:nvPr/>
        </p:nvSpPr>
        <p:spPr bwMode="auto">
          <a:xfrm>
            <a:off x="0" y="6309320"/>
            <a:ext cx="1691680" cy="5486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bg2"/>
              </a:buClr>
              <a:buSzPct val="75000"/>
              <a:buFont typeface="Wingdings" pitchFamily="2" charset="2"/>
              <a:buChar char="v"/>
              <a:tabLst/>
            </a:pPr>
            <a:endParaRPr kumimoji="0" lang="cs-CZ" sz="2400" b="0" i="0" u="none" strike="noStrike" cap="none" normalizeH="0" baseline="0">
              <a:ln>
                <a:noFill/>
              </a:ln>
              <a:solidFill>
                <a:schemeClr val="tx1"/>
              </a:solidFill>
              <a:effectLst/>
              <a:latin typeface="Arial" charset="0"/>
            </a:endParaRPr>
          </a:p>
        </p:txBody>
      </p:sp>
      <p:sp>
        <p:nvSpPr>
          <p:cNvPr id="8" name="TextovéPole 7"/>
          <p:cNvSpPr txBox="1"/>
          <p:nvPr/>
        </p:nvSpPr>
        <p:spPr>
          <a:xfrm>
            <a:off x="2776712" y="4671593"/>
            <a:ext cx="4350488" cy="461665"/>
          </a:xfrm>
          <a:prstGeom prst="rect">
            <a:avLst/>
          </a:prstGeom>
          <a:noFill/>
        </p:spPr>
        <p:txBody>
          <a:bodyPr wrap="square" rtlCol="0">
            <a:spAutoFit/>
          </a:bodyPr>
          <a:lstStyle/>
          <a:p>
            <a:pPr>
              <a:buNone/>
            </a:pPr>
            <a:r>
              <a:rPr lang="cs-CZ" u="sng" dirty="0"/>
              <a:t>Využití celkového modelu:</a:t>
            </a:r>
          </a:p>
        </p:txBody>
      </p:sp>
      <p:sp>
        <p:nvSpPr>
          <p:cNvPr id="10" name="TextovéPole 9"/>
          <p:cNvSpPr txBox="1"/>
          <p:nvPr/>
        </p:nvSpPr>
        <p:spPr>
          <a:xfrm>
            <a:off x="2986881" y="5133258"/>
            <a:ext cx="5773581" cy="1877437"/>
          </a:xfrm>
          <a:prstGeom prst="rect">
            <a:avLst/>
          </a:prstGeom>
          <a:noFill/>
        </p:spPr>
        <p:txBody>
          <a:bodyPr wrap="square" rtlCol="0">
            <a:spAutoFit/>
          </a:bodyPr>
          <a:lstStyle/>
          <a:p>
            <a:pPr marL="342900" indent="-342900">
              <a:buFont typeface="Wingdings" panose="05000000000000000000" pitchFamily="2" charset="2"/>
              <a:buChar char="§"/>
            </a:pPr>
            <a:r>
              <a:rPr lang="cs-CZ" sz="2000" dirty="0">
                <a:solidFill>
                  <a:schemeClr val="bg2"/>
                </a:solidFill>
              </a:rPr>
              <a:t>  </a:t>
            </a:r>
            <a:r>
              <a:rPr lang="cs-CZ" sz="2000" dirty="0"/>
              <a:t>Kontrola kolizí</a:t>
            </a:r>
          </a:p>
          <a:p>
            <a:pPr marL="342900" indent="-342900">
              <a:buFont typeface="Wingdings" panose="05000000000000000000" pitchFamily="2" charset="2"/>
              <a:buChar char="§"/>
            </a:pPr>
            <a:r>
              <a:rPr lang="cs-CZ" sz="2000" dirty="0"/>
              <a:t>  Prezentace budovy</a:t>
            </a:r>
          </a:p>
          <a:p>
            <a:pPr marL="342900" indent="-342900">
              <a:buFont typeface="Wingdings" panose="05000000000000000000" pitchFamily="2" charset="2"/>
              <a:buChar char="§"/>
            </a:pPr>
            <a:r>
              <a:rPr lang="cs-CZ" sz="2000" dirty="0"/>
              <a:t>  Podklad pro certifikaci LEED</a:t>
            </a:r>
          </a:p>
          <a:p>
            <a:pPr marL="342900" indent="-342900">
              <a:buFont typeface="Wingdings" panose="05000000000000000000" pitchFamily="2" charset="2"/>
              <a:buChar char="§"/>
            </a:pPr>
            <a:r>
              <a:rPr lang="cs-CZ" sz="2000" dirty="0"/>
              <a:t>  Předpokládalo se využití modelu pro stavbu </a:t>
            </a:r>
          </a:p>
          <a:p>
            <a:pPr>
              <a:buNone/>
            </a:pPr>
            <a:endParaRPr lang="cs-CZ" sz="2000" dirty="0">
              <a:solidFill>
                <a:schemeClr val="bg2"/>
              </a:solidFill>
            </a:endParaRPr>
          </a:p>
        </p:txBody>
      </p:sp>
      <p:sp>
        <p:nvSpPr>
          <p:cNvPr id="11" name="TextovéPole 10"/>
          <p:cNvSpPr txBox="1"/>
          <p:nvPr/>
        </p:nvSpPr>
        <p:spPr>
          <a:xfrm>
            <a:off x="107504" y="6322645"/>
            <a:ext cx="2592288" cy="504000"/>
          </a:xfrm>
          <a:prstGeom prst="rect">
            <a:avLst/>
          </a:prstGeom>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path path="circle">
              <a:fillToRect l="50000" t="50000" r="50000" b="50000"/>
            </a:path>
            <a:tileRect/>
          </a:gradFill>
        </p:spPr>
        <p:style>
          <a:lnRef idx="2">
            <a:schemeClr val="dk1"/>
          </a:lnRef>
          <a:fillRef idx="1">
            <a:schemeClr val="lt1"/>
          </a:fillRef>
          <a:effectRef idx="0">
            <a:schemeClr val="dk1"/>
          </a:effectRef>
          <a:fontRef idx="minor">
            <a:schemeClr val="dk1"/>
          </a:fontRef>
        </p:style>
        <p:txBody>
          <a:bodyPr wrap="square" rtlCol="0" anchor="ctr" anchorCtr="0">
            <a:spAutoFit/>
          </a:bodyPr>
          <a:lstStyle/>
          <a:p>
            <a:pPr>
              <a:buNone/>
            </a:pPr>
            <a:r>
              <a:rPr lang="cs-CZ" sz="1800" dirty="0">
                <a:ln w="0"/>
                <a:gradFill>
                  <a:gsLst>
                    <a:gs pos="21000">
                      <a:srgbClr val="53575C"/>
                    </a:gs>
                    <a:gs pos="88000">
                      <a:srgbClr val="C5C7CA"/>
                    </a:gs>
                  </a:gsLst>
                  <a:lin ang="5400000"/>
                </a:gradFill>
                <a:latin typeface="Comic Sans MS" panose="030F0702030302020204" pitchFamily="66" charset="0"/>
              </a:rPr>
              <a:t>NAŠE CESTA K BIM</a:t>
            </a:r>
          </a:p>
        </p:txBody>
      </p:sp>
      <p:sp>
        <p:nvSpPr>
          <p:cNvPr id="13" name="Rectangle 2"/>
          <p:cNvSpPr txBox="1">
            <a:spLocks noChangeArrowheads="1"/>
          </p:cNvSpPr>
          <p:nvPr/>
        </p:nvSpPr>
        <p:spPr bwMode="auto">
          <a:xfrm>
            <a:off x="1187624" y="413040"/>
            <a:ext cx="6795864"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a:solidFill>
                  <a:schemeClr val="tx1"/>
                </a:solidFill>
                <a:latin typeface="+mj-lt"/>
                <a:ea typeface="+mj-ea"/>
                <a:cs typeface="+mj-cs"/>
              </a:defRPr>
            </a:lvl1pPr>
            <a:lvl2pPr algn="l" rtl="0" fontAlgn="base">
              <a:spcBef>
                <a:spcPct val="0"/>
              </a:spcBef>
              <a:spcAft>
                <a:spcPct val="0"/>
              </a:spcAft>
              <a:defRPr sz="4400">
                <a:solidFill>
                  <a:schemeClr val="tx1"/>
                </a:solidFill>
                <a:latin typeface="Arial" charset="0"/>
              </a:defRPr>
            </a:lvl2pPr>
            <a:lvl3pPr algn="l" rtl="0" fontAlgn="base">
              <a:spcBef>
                <a:spcPct val="0"/>
              </a:spcBef>
              <a:spcAft>
                <a:spcPct val="0"/>
              </a:spcAft>
              <a:defRPr sz="4400">
                <a:solidFill>
                  <a:schemeClr val="tx1"/>
                </a:solidFill>
                <a:latin typeface="Arial" charset="0"/>
              </a:defRPr>
            </a:lvl3pPr>
            <a:lvl4pPr algn="l" rtl="0" fontAlgn="base">
              <a:spcBef>
                <a:spcPct val="0"/>
              </a:spcBef>
              <a:spcAft>
                <a:spcPct val="0"/>
              </a:spcAft>
              <a:defRPr sz="4400">
                <a:solidFill>
                  <a:schemeClr val="tx1"/>
                </a:solidFill>
                <a:latin typeface="Arial" charset="0"/>
              </a:defRPr>
            </a:lvl4pPr>
            <a:lvl5pPr algn="l" rtl="0" fontAlgn="base">
              <a:spcBef>
                <a:spcPct val="0"/>
              </a:spcBef>
              <a:spcAft>
                <a:spcPct val="0"/>
              </a:spcAft>
              <a:defRPr sz="4400">
                <a:solidFill>
                  <a:schemeClr val="tx1"/>
                </a:solidFill>
                <a:latin typeface="Arial" charset="0"/>
              </a:defRPr>
            </a:lvl5pPr>
            <a:lvl6pPr marL="457200" algn="l" rtl="0" fontAlgn="base">
              <a:spcBef>
                <a:spcPct val="0"/>
              </a:spcBef>
              <a:spcAft>
                <a:spcPct val="0"/>
              </a:spcAft>
              <a:defRPr sz="4400">
                <a:solidFill>
                  <a:schemeClr val="tx1"/>
                </a:solidFill>
                <a:latin typeface="Arial" charset="0"/>
              </a:defRPr>
            </a:lvl6pPr>
            <a:lvl7pPr marL="914400" algn="l" rtl="0" fontAlgn="base">
              <a:spcBef>
                <a:spcPct val="0"/>
              </a:spcBef>
              <a:spcAft>
                <a:spcPct val="0"/>
              </a:spcAft>
              <a:defRPr sz="4400">
                <a:solidFill>
                  <a:schemeClr val="tx1"/>
                </a:solidFill>
                <a:latin typeface="Arial" charset="0"/>
              </a:defRPr>
            </a:lvl7pPr>
            <a:lvl8pPr marL="1371600" algn="l" rtl="0" fontAlgn="base">
              <a:spcBef>
                <a:spcPct val="0"/>
              </a:spcBef>
              <a:spcAft>
                <a:spcPct val="0"/>
              </a:spcAft>
              <a:defRPr sz="4400">
                <a:solidFill>
                  <a:schemeClr val="tx1"/>
                </a:solidFill>
                <a:latin typeface="Arial" charset="0"/>
              </a:defRPr>
            </a:lvl8pPr>
            <a:lvl9pPr marL="1828800" algn="l" rtl="0" fontAlgn="base">
              <a:spcBef>
                <a:spcPct val="0"/>
              </a:spcBef>
              <a:spcAft>
                <a:spcPct val="0"/>
              </a:spcAft>
              <a:defRPr sz="4400">
                <a:solidFill>
                  <a:schemeClr val="tx1"/>
                </a:solidFill>
                <a:latin typeface="Arial" charset="0"/>
              </a:defRPr>
            </a:lvl9pPr>
          </a:lstStyle>
          <a:p>
            <a:pPr>
              <a:buClrTx/>
              <a:buSzTx/>
              <a:buFontTx/>
              <a:buNone/>
            </a:pPr>
            <a:r>
              <a:rPr lang="cs-CZ" sz="3600" u="sng" kern="0" dirty="0"/>
              <a:t>Nástup BIM v HPFM</a:t>
            </a:r>
            <a:r>
              <a:rPr lang="cs-CZ" kern="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linds(horizontal)">
                                      <p:cBhvr>
                                        <p:cTn id="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descr="IIII.bmp"/>
          <p:cNvPicPr>
            <a:picLocks noChangeAspect="1"/>
          </p:cNvPicPr>
          <p:nvPr/>
        </p:nvPicPr>
        <p:blipFill>
          <a:blip r:embed="rId2" cstate="print"/>
          <a:srcRect t="13565" b="14087"/>
          <a:stretch>
            <a:fillRect/>
          </a:stretch>
        </p:blipFill>
        <p:spPr>
          <a:xfrm>
            <a:off x="3851920" y="4365104"/>
            <a:ext cx="5040560" cy="2304256"/>
          </a:xfrm>
          <a:prstGeom prst="rect">
            <a:avLst/>
          </a:prstGeom>
        </p:spPr>
      </p:pic>
      <p:sp>
        <p:nvSpPr>
          <p:cNvPr id="2" name="Nadpis 1"/>
          <p:cNvSpPr>
            <a:spLocks noGrp="1"/>
          </p:cNvSpPr>
          <p:nvPr>
            <p:ph type="title"/>
          </p:nvPr>
        </p:nvSpPr>
        <p:spPr>
          <a:xfrm>
            <a:off x="539552" y="548680"/>
            <a:ext cx="6275040" cy="648072"/>
          </a:xfrm>
        </p:spPr>
        <p:txBody>
          <a:bodyPr/>
          <a:lstStyle/>
          <a:p>
            <a:pPr algn="ctr"/>
            <a:r>
              <a:rPr lang="cs-CZ" sz="2800" u="sng" dirty="0" err="1"/>
              <a:t>Pre</a:t>
            </a:r>
            <a:r>
              <a:rPr lang="cs-CZ" sz="2800" u="sng" dirty="0"/>
              <a:t>-BIM CB Centrum Ostrava 2011</a:t>
            </a:r>
          </a:p>
        </p:txBody>
      </p:sp>
      <p:pic>
        <p:nvPicPr>
          <p:cNvPr id="8" name="Obrázek 7" descr="render Neon 3.tiff"/>
          <p:cNvPicPr>
            <a:picLocks noChangeAspect="1"/>
          </p:cNvPicPr>
          <p:nvPr/>
        </p:nvPicPr>
        <p:blipFill>
          <a:blip r:embed="rId3" cstate="print"/>
          <a:stretch>
            <a:fillRect/>
          </a:stretch>
        </p:blipFill>
        <p:spPr>
          <a:xfrm>
            <a:off x="323528" y="1196752"/>
            <a:ext cx="6336704" cy="3038450"/>
          </a:xfrm>
          <a:prstGeom prst="rect">
            <a:avLst/>
          </a:prstGeom>
        </p:spPr>
      </p:pic>
      <p:pic>
        <p:nvPicPr>
          <p:cNvPr id="9" name="Obrázek 8" descr="řez.jpg"/>
          <p:cNvPicPr>
            <a:picLocks noChangeAspect="1"/>
          </p:cNvPicPr>
          <p:nvPr/>
        </p:nvPicPr>
        <p:blipFill>
          <a:blip r:embed="rId4" cstate="print"/>
          <a:stretch>
            <a:fillRect/>
          </a:stretch>
        </p:blipFill>
        <p:spPr>
          <a:xfrm>
            <a:off x="0" y="4357694"/>
            <a:ext cx="3786214" cy="1729687"/>
          </a:xfrm>
          <a:prstGeom prst="rect">
            <a:avLst/>
          </a:prstGeom>
        </p:spPr>
      </p:pic>
      <p:sp>
        <p:nvSpPr>
          <p:cNvPr id="6" name="Nadpis 1"/>
          <p:cNvSpPr txBox="1">
            <a:spLocks/>
          </p:cNvSpPr>
          <p:nvPr/>
        </p:nvSpPr>
        <p:spPr bwMode="auto">
          <a:xfrm>
            <a:off x="6698732" y="3032386"/>
            <a:ext cx="2286016" cy="50006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cs-CZ" sz="3200" b="0" i="0" u="none" strike="noStrike" kern="0" cap="none" spc="0" normalizeH="0" baseline="0" noProof="0" dirty="0">
                <a:ln>
                  <a:noFill/>
                </a:ln>
                <a:solidFill>
                  <a:schemeClr val="tx1"/>
                </a:solidFill>
                <a:effectLst/>
                <a:uLnTx/>
                <a:uFillTx/>
                <a:latin typeface="+mj-lt"/>
                <a:ea typeface="+mj-ea"/>
                <a:cs typeface="+mj-cs"/>
              </a:rPr>
              <a:t> </a:t>
            </a:r>
            <a:r>
              <a:rPr kumimoji="0" lang="cs-CZ" sz="2000" b="0" i="0" u="none" strike="noStrike" kern="0" cap="none" spc="0" normalizeH="0" baseline="0" noProof="0" dirty="0">
                <a:ln>
                  <a:noFill/>
                </a:ln>
                <a:solidFill>
                  <a:schemeClr val="tx1"/>
                </a:solidFill>
                <a:effectLst/>
                <a:uLnTx/>
                <a:uFillTx/>
                <a:latin typeface="+mj-lt"/>
                <a:ea typeface="+mj-ea"/>
                <a:cs typeface="+mj-cs"/>
                <a:hlinkClick r:id="rId5" action="ppaction://hlinkfile"/>
              </a:rPr>
              <a:t>/// 3D model ///</a:t>
            </a:r>
            <a:endParaRPr kumimoji="0" lang="cs-CZ" sz="2000" b="0" i="0" u="none" strike="noStrike" kern="0" cap="none" spc="0" normalizeH="0" baseline="0" noProof="0" dirty="0">
              <a:ln>
                <a:noFill/>
              </a:ln>
              <a:solidFill>
                <a:schemeClr val="tx1"/>
              </a:solidFill>
              <a:effectLst/>
              <a:uLnTx/>
              <a:uFillTx/>
              <a:latin typeface="+mj-lt"/>
              <a:ea typeface="+mj-ea"/>
              <a:cs typeface="+mj-cs"/>
            </a:endParaRPr>
          </a:p>
        </p:txBody>
      </p:sp>
      <p:sp>
        <p:nvSpPr>
          <p:cNvPr id="10" name="Nadpis 1"/>
          <p:cNvSpPr txBox="1">
            <a:spLocks/>
          </p:cNvSpPr>
          <p:nvPr/>
        </p:nvSpPr>
        <p:spPr bwMode="auto">
          <a:xfrm>
            <a:off x="6703668" y="3643314"/>
            <a:ext cx="2286016" cy="50006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cs-CZ" sz="3200" b="0" i="0" u="none" strike="noStrike" kern="0" cap="none" spc="0" normalizeH="0" baseline="0" noProof="0" dirty="0">
                <a:ln>
                  <a:noFill/>
                </a:ln>
                <a:solidFill>
                  <a:schemeClr val="tx1"/>
                </a:solidFill>
                <a:effectLst/>
                <a:uLnTx/>
                <a:uFillTx/>
                <a:latin typeface="+mj-lt"/>
                <a:ea typeface="+mj-ea"/>
                <a:cs typeface="+mj-cs"/>
              </a:rPr>
              <a:t> </a:t>
            </a:r>
            <a:r>
              <a:rPr kumimoji="0" lang="cs-CZ" sz="2000" b="0" i="0" u="none" strike="noStrike" kern="0" cap="none" spc="0" normalizeH="0" baseline="0" noProof="0" dirty="0">
                <a:ln>
                  <a:noFill/>
                </a:ln>
                <a:solidFill>
                  <a:schemeClr val="tx1"/>
                </a:solidFill>
                <a:effectLst/>
                <a:uLnTx/>
                <a:uFillTx/>
                <a:latin typeface="+mj-lt"/>
                <a:ea typeface="+mj-ea"/>
                <a:cs typeface="+mj-cs"/>
                <a:hlinkClick r:id="rId6" action="ppaction://hlinkfile"/>
              </a:rPr>
              <a:t>/// video ///</a:t>
            </a:r>
            <a:endParaRPr kumimoji="0" lang="cs-CZ" sz="2000" b="0" i="0" u="none" strike="noStrike" kern="0" cap="none" spc="0" normalizeH="0" baseline="0" noProof="0" dirty="0">
              <a:ln>
                <a:noFill/>
              </a:ln>
              <a:solidFill>
                <a:schemeClr val="tx1"/>
              </a:solidFill>
              <a:effectLst/>
              <a:uLnTx/>
              <a:uFillTx/>
              <a:latin typeface="+mj-lt"/>
              <a:ea typeface="+mj-ea"/>
              <a:cs typeface="+mj-cs"/>
            </a:endParaRPr>
          </a:p>
        </p:txBody>
      </p:sp>
      <p:sp>
        <p:nvSpPr>
          <p:cNvPr id="11" name="TextovéPole 10"/>
          <p:cNvSpPr txBox="1"/>
          <p:nvPr/>
        </p:nvSpPr>
        <p:spPr>
          <a:xfrm>
            <a:off x="107504" y="6322645"/>
            <a:ext cx="2592288" cy="504000"/>
          </a:xfrm>
          <a:prstGeom prst="rect">
            <a:avLst/>
          </a:prstGeom>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path path="circle">
              <a:fillToRect l="50000" t="50000" r="50000" b="50000"/>
            </a:path>
            <a:tileRect/>
          </a:gradFill>
        </p:spPr>
        <p:style>
          <a:lnRef idx="2">
            <a:schemeClr val="dk1"/>
          </a:lnRef>
          <a:fillRef idx="1">
            <a:schemeClr val="lt1"/>
          </a:fillRef>
          <a:effectRef idx="0">
            <a:schemeClr val="dk1"/>
          </a:effectRef>
          <a:fontRef idx="minor">
            <a:schemeClr val="dk1"/>
          </a:fontRef>
        </p:style>
        <p:txBody>
          <a:bodyPr wrap="square" rtlCol="0" anchor="ctr" anchorCtr="0">
            <a:spAutoFit/>
          </a:bodyPr>
          <a:lstStyle/>
          <a:p>
            <a:pPr>
              <a:buNone/>
            </a:pPr>
            <a:r>
              <a:rPr lang="cs-CZ" sz="1800" dirty="0">
                <a:ln w="0"/>
                <a:gradFill>
                  <a:gsLst>
                    <a:gs pos="21000">
                      <a:srgbClr val="53575C"/>
                    </a:gs>
                    <a:gs pos="88000">
                      <a:srgbClr val="C5C7CA"/>
                    </a:gs>
                  </a:gsLst>
                  <a:lin ang="5400000"/>
                </a:gradFill>
                <a:latin typeface="Comic Sans MS" panose="030F0702030302020204" pitchFamily="66" charset="0"/>
              </a:rPr>
              <a:t>NAŠE CESTA K BIM</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828778" y="2525956"/>
            <a:ext cx="3034680" cy="525495"/>
          </a:xfrm>
        </p:spPr>
        <p:txBody>
          <a:bodyPr/>
          <a:lstStyle/>
          <a:p>
            <a:pPr algn="ctr"/>
            <a:r>
              <a:rPr lang="cs-CZ" sz="3200" u="sng" dirty="0" err="1"/>
              <a:t>Rourkela</a:t>
            </a:r>
            <a:r>
              <a:rPr lang="cs-CZ" sz="3200" u="sng" dirty="0"/>
              <a:t>, India</a:t>
            </a:r>
          </a:p>
        </p:txBody>
      </p:sp>
      <p:sp>
        <p:nvSpPr>
          <p:cNvPr id="6" name="Nadpis 1"/>
          <p:cNvSpPr txBox="1">
            <a:spLocks/>
          </p:cNvSpPr>
          <p:nvPr/>
        </p:nvSpPr>
        <p:spPr bwMode="auto">
          <a:xfrm>
            <a:off x="2000232" y="5357826"/>
            <a:ext cx="2286016" cy="50006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cs-CZ" sz="3200" b="0" i="0" u="none" strike="noStrike" kern="0" cap="none" spc="0" normalizeH="0" baseline="0" noProof="0" dirty="0">
                <a:ln>
                  <a:noFill/>
                </a:ln>
                <a:solidFill>
                  <a:schemeClr val="tx1"/>
                </a:solidFill>
                <a:effectLst/>
                <a:uLnTx/>
                <a:uFillTx/>
                <a:latin typeface="+mj-lt"/>
                <a:ea typeface="+mj-ea"/>
                <a:cs typeface="+mj-cs"/>
              </a:rPr>
              <a:t> </a:t>
            </a:r>
            <a:r>
              <a:rPr kumimoji="0" lang="cs-CZ" sz="2000" b="0" i="0" u="none" strike="noStrike" kern="0" cap="none" spc="0" normalizeH="0" baseline="0" noProof="0" dirty="0">
                <a:ln>
                  <a:noFill/>
                </a:ln>
                <a:solidFill>
                  <a:schemeClr val="tx1"/>
                </a:solidFill>
                <a:effectLst/>
                <a:uLnTx/>
                <a:uFillTx/>
                <a:latin typeface="+mj-lt"/>
                <a:ea typeface="+mj-ea"/>
                <a:cs typeface="+mj-cs"/>
                <a:hlinkClick r:id="rId2" action="ppaction://hlinkfile"/>
              </a:rPr>
              <a:t>/// 3D model ///</a:t>
            </a:r>
            <a:endParaRPr kumimoji="0" lang="cs-CZ" sz="2000" b="0" i="0" u="none" strike="noStrike" kern="0" cap="none" spc="0" normalizeH="0" baseline="0" noProof="0" dirty="0">
              <a:ln>
                <a:noFill/>
              </a:ln>
              <a:solidFill>
                <a:schemeClr val="tx1"/>
              </a:solidFill>
              <a:effectLst/>
              <a:uLnTx/>
              <a:uFillTx/>
              <a:latin typeface="+mj-lt"/>
              <a:ea typeface="+mj-ea"/>
              <a:cs typeface="+mj-cs"/>
            </a:endParaRPr>
          </a:p>
        </p:txBody>
      </p:sp>
      <p:pic>
        <p:nvPicPr>
          <p:cNvPr id="9" name="Obrázek 8" descr="Rourkela10_1.jpg"/>
          <p:cNvPicPr>
            <a:picLocks noChangeAspect="1"/>
          </p:cNvPicPr>
          <p:nvPr/>
        </p:nvPicPr>
        <p:blipFill>
          <a:blip r:embed="rId3" cstate="print"/>
          <a:stretch>
            <a:fillRect/>
          </a:stretch>
        </p:blipFill>
        <p:spPr>
          <a:xfrm>
            <a:off x="-32" y="1510870"/>
            <a:ext cx="5719293" cy="3561204"/>
          </a:xfrm>
          <a:prstGeom prst="rect">
            <a:avLst/>
          </a:prstGeom>
        </p:spPr>
      </p:pic>
      <p:pic>
        <p:nvPicPr>
          <p:cNvPr id="11" name="Obrázek 10" descr="Rourkela10_2.jpg"/>
          <p:cNvPicPr>
            <a:picLocks noChangeAspect="1"/>
          </p:cNvPicPr>
          <p:nvPr/>
        </p:nvPicPr>
        <p:blipFill>
          <a:blip r:embed="rId4" cstate="print"/>
          <a:stretch>
            <a:fillRect/>
          </a:stretch>
        </p:blipFill>
        <p:spPr>
          <a:xfrm>
            <a:off x="4286248" y="3752582"/>
            <a:ext cx="4686728" cy="2918262"/>
          </a:xfrm>
          <a:prstGeom prst="rect">
            <a:avLst/>
          </a:prstGeom>
        </p:spPr>
      </p:pic>
      <p:sp>
        <p:nvSpPr>
          <p:cNvPr id="14" name="Nadpis 1"/>
          <p:cNvSpPr txBox="1">
            <a:spLocks/>
          </p:cNvSpPr>
          <p:nvPr/>
        </p:nvSpPr>
        <p:spPr bwMode="auto">
          <a:xfrm>
            <a:off x="5956473" y="3023588"/>
            <a:ext cx="2779290" cy="53576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342900" indent="-342900" algn="ctr">
              <a:spcBef>
                <a:spcPct val="0"/>
              </a:spcBef>
              <a:buClrTx/>
              <a:buSzTx/>
              <a:buFont typeface="Wingdings" panose="05000000000000000000" pitchFamily="2" charset="2"/>
              <a:buChar char="§"/>
              <a:defRPr/>
            </a:pPr>
            <a:r>
              <a:rPr kumimoji="0" lang="cs-CZ" b="0" i="0" u="none" strike="noStrike" kern="0" cap="none" spc="0" normalizeH="0" baseline="0" noProof="0" dirty="0">
                <a:ln>
                  <a:noFill/>
                </a:ln>
                <a:solidFill>
                  <a:schemeClr val="tx1"/>
                </a:solidFill>
                <a:effectLst/>
                <a:uLnTx/>
                <a:uFillTx/>
                <a:latin typeface="+mj-lt"/>
                <a:ea typeface="+mj-ea"/>
                <a:cs typeface="+mj-cs"/>
              </a:rPr>
              <a:t>4D - </a:t>
            </a:r>
            <a:r>
              <a:rPr kumimoji="0" lang="cs-CZ" b="0" i="0" u="none" strike="noStrike" kern="0" cap="none" spc="0" normalizeH="0" baseline="0" noProof="0" dirty="0" err="1">
                <a:ln>
                  <a:noFill/>
                </a:ln>
                <a:solidFill>
                  <a:schemeClr val="tx1"/>
                </a:solidFill>
                <a:effectLst/>
                <a:uLnTx/>
                <a:uFillTx/>
                <a:latin typeface="+mj-lt"/>
                <a:ea typeface="+mj-ea"/>
                <a:cs typeface="+mj-cs"/>
              </a:rPr>
              <a:t>TimeLiner</a:t>
            </a:r>
            <a:endParaRPr kumimoji="0" lang="cs-CZ" b="0" i="0" u="none" strike="noStrike" kern="0" cap="none" spc="0" normalizeH="0" baseline="0" noProof="0" dirty="0">
              <a:ln>
                <a:noFill/>
              </a:ln>
              <a:solidFill>
                <a:schemeClr val="tx1"/>
              </a:solidFill>
              <a:effectLst/>
              <a:uLnTx/>
              <a:uFillTx/>
              <a:latin typeface="+mj-lt"/>
              <a:ea typeface="+mj-ea"/>
              <a:cs typeface="+mj-cs"/>
            </a:endParaRPr>
          </a:p>
        </p:txBody>
      </p:sp>
      <p:sp>
        <p:nvSpPr>
          <p:cNvPr id="8" name="TextovéPole 7"/>
          <p:cNvSpPr txBox="1"/>
          <p:nvPr/>
        </p:nvSpPr>
        <p:spPr>
          <a:xfrm>
            <a:off x="107504" y="6322645"/>
            <a:ext cx="2592288" cy="504000"/>
          </a:xfrm>
          <a:prstGeom prst="rect">
            <a:avLst/>
          </a:prstGeom>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path path="circle">
              <a:fillToRect l="50000" t="50000" r="50000" b="50000"/>
            </a:path>
            <a:tileRect/>
          </a:gradFill>
        </p:spPr>
        <p:style>
          <a:lnRef idx="2">
            <a:schemeClr val="dk1"/>
          </a:lnRef>
          <a:fillRef idx="1">
            <a:schemeClr val="lt1"/>
          </a:fillRef>
          <a:effectRef idx="0">
            <a:schemeClr val="dk1"/>
          </a:effectRef>
          <a:fontRef idx="minor">
            <a:schemeClr val="dk1"/>
          </a:fontRef>
        </p:style>
        <p:txBody>
          <a:bodyPr wrap="square" rtlCol="0" anchor="ctr" anchorCtr="0">
            <a:spAutoFit/>
          </a:bodyPr>
          <a:lstStyle/>
          <a:p>
            <a:pPr>
              <a:buNone/>
            </a:pPr>
            <a:r>
              <a:rPr lang="cs-CZ" sz="1800" dirty="0">
                <a:ln w="0"/>
                <a:gradFill>
                  <a:gsLst>
                    <a:gs pos="21000">
                      <a:srgbClr val="53575C"/>
                    </a:gs>
                    <a:gs pos="88000">
                      <a:srgbClr val="C5C7CA"/>
                    </a:gs>
                  </a:gsLst>
                  <a:lin ang="5400000"/>
                </a:gradFill>
                <a:latin typeface="Comic Sans MS" panose="030F0702030302020204" pitchFamily="66" charset="0"/>
              </a:rPr>
              <a:t>NAŠE CESTA K BIM</a:t>
            </a:r>
          </a:p>
        </p:txBody>
      </p:sp>
      <p:sp>
        <p:nvSpPr>
          <p:cNvPr id="10" name="Rectangle 2"/>
          <p:cNvSpPr txBox="1">
            <a:spLocks noChangeArrowheads="1"/>
          </p:cNvSpPr>
          <p:nvPr/>
        </p:nvSpPr>
        <p:spPr bwMode="auto">
          <a:xfrm>
            <a:off x="1187624" y="413040"/>
            <a:ext cx="6795864"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a:solidFill>
                  <a:schemeClr val="tx1"/>
                </a:solidFill>
                <a:latin typeface="+mj-lt"/>
                <a:ea typeface="+mj-ea"/>
                <a:cs typeface="+mj-cs"/>
              </a:defRPr>
            </a:lvl1pPr>
            <a:lvl2pPr algn="l" rtl="0" fontAlgn="base">
              <a:spcBef>
                <a:spcPct val="0"/>
              </a:spcBef>
              <a:spcAft>
                <a:spcPct val="0"/>
              </a:spcAft>
              <a:defRPr sz="4400">
                <a:solidFill>
                  <a:schemeClr val="tx1"/>
                </a:solidFill>
                <a:latin typeface="Arial" charset="0"/>
              </a:defRPr>
            </a:lvl2pPr>
            <a:lvl3pPr algn="l" rtl="0" fontAlgn="base">
              <a:spcBef>
                <a:spcPct val="0"/>
              </a:spcBef>
              <a:spcAft>
                <a:spcPct val="0"/>
              </a:spcAft>
              <a:defRPr sz="4400">
                <a:solidFill>
                  <a:schemeClr val="tx1"/>
                </a:solidFill>
                <a:latin typeface="Arial" charset="0"/>
              </a:defRPr>
            </a:lvl3pPr>
            <a:lvl4pPr algn="l" rtl="0" fontAlgn="base">
              <a:spcBef>
                <a:spcPct val="0"/>
              </a:spcBef>
              <a:spcAft>
                <a:spcPct val="0"/>
              </a:spcAft>
              <a:defRPr sz="4400">
                <a:solidFill>
                  <a:schemeClr val="tx1"/>
                </a:solidFill>
                <a:latin typeface="Arial" charset="0"/>
              </a:defRPr>
            </a:lvl4pPr>
            <a:lvl5pPr algn="l" rtl="0" fontAlgn="base">
              <a:spcBef>
                <a:spcPct val="0"/>
              </a:spcBef>
              <a:spcAft>
                <a:spcPct val="0"/>
              </a:spcAft>
              <a:defRPr sz="4400">
                <a:solidFill>
                  <a:schemeClr val="tx1"/>
                </a:solidFill>
                <a:latin typeface="Arial" charset="0"/>
              </a:defRPr>
            </a:lvl5pPr>
            <a:lvl6pPr marL="457200" algn="l" rtl="0" fontAlgn="base">
              <a:spcBef>
                <a:spcPct val="0"/>
              </a:spcBef>
              <a:spcAft>
                <a:spcPct val="0"/>
              </a:spcAft>
              <a:defRPr sz="4400">
                <a:solidFill>
                  <a:schemeClr val="tx1"/>
                </a:solidFill>
                <a:latin typeface="Arial" charset="0"/>
              </a:defRPr>
            </a:lvl6pPr>
            <a:lvl7pPr marL="914400" algn="l" rtl="0" fontAlgn="base">
              <a:spcBef>
                <a:spcPct val="0"/>
              </a:spcBef>
              <a:spcAft>
                <a:spcPct val="0"/>
              </a:spcAft>
              <a:defRPr sz="4400">
                <a:solidFill>
                  <a:schemeClr val="tx1"/>
                </a:solidFill>
                <a:latin typeface="Arial" charset="0"/>
              </a:defRPr>
            </a:lvl7pPr>
            <a:lvl8pPr marL="1371600" algn="l" rtl="0" fontAlgn="base">
              <a:spcBef>
                <a:spcPct val="0"/>
              </a:spcBef>
              <a:spcAft>
                <a:spcPct val="0"/>
              </a:spcAft>
              <a:defRPr sz="4400">
                <a:solidFill>
                  <a:schemeClr val="tx1"/>
                </a:solidFill>
                <a:latin typeface="Arial" charset="0"/>
              </a:defRPr>
            </a:lvl8pPr>
            <a:lvl9pPr marL="1828800" algn="l" rtl="0" fontAlgn="base">
              <a:spcBef>
                <a:spcPct val="0"/>
              </a:spcBef>
              <a:spcAft>
                <a:spcPct val="0"/>
              </a:spcAft>
              <a:defRPr sz="4400">
                <a:solidFill>
                  <a:schemeClr val="tx1"/>
                </a:solidFill>
                <a:latin typeface="Arial" charset="0"/>
              </a:defRPr>
            </a:lvl9pPr>
          </a:lstStyle>
          <a:p>
            <a:pPr>
              <a:buClrTx/>
              <a:buSzTx/>
              <a:buFontTx/>
              <a:buNone/>
            </a:pPr>
            <a:r>
              <a:rPr lang="cs-CZ" sz="3600" u="sng" kern="0" dirty="0"/>
              <a:t>Nástup BIM v HPFM</a:t>
            </a:r>
            <a:r>
              <a:rPr lang="cs-CZ" kern="0" dirty="0"/>
              <a: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linds(horizontal)">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457200"/>
            <a:ext cx="8229600" cy="1114412"/>
          </a:xfrm>
        </p:spPr>
        <p:txBody>
          <a:bodyPr/>
          <a:lstStyle/>
          <a:p>
            <a:pPr algn="ctr"/>
            <a:r>
              <a:rPr lang="cs-CZ" sz="3200" dirty="0"/>
              <a:t>Modely pro realizaci kompletní technologie</a:t>
            </a:r>
            <a:br>
              <a:rPr lang="cs-CZ" sz="3200" dirty="0"/>
            </a:br>
            <a:r>
              <a:rPr lang="cs-CZ" sz="3200" dirty="0" err="1"/>
              <a:t>Nagarnar</a:t>
            </a:r>
            <a:r>
              <a:rPr lang="cs-CZ" sz="3200" dirty="0"/>
              <a:t>, India</a:t>
            </a:r>
          </a:p>
        </p:txBody>
      </p:sp>
      <p:sp>
        <p:nvSpPr>
          <p:cNvPr id="6" name="Nadpis 1"/>
          <p:cNvSpPr txBox="1">
            <a:spLocks/>
          </p:cNvSpPr>
          <p:nvPr/>
        </p:nvSpPr>
        <p:spPr bwMode="auto">
          <a:xfrm>
            <a:off x="6572264" y="6357934"/>
            <a:ext cx="2286016" cy="50006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cs-CZ" sz="3200" b="0" i="0" u="none" strike="noStrike" kern="0" cap="none" spc="0" normalizeH="0" baseline="0" noProof="0" dirty="0">
                <a:ln>
                  <a:noFill/>
                </a:ln>
                <a:solidFill>
                  <a:schemeClr val="tx1"/>
                </a:solidFill>
                <a:effectLst/>
                <a:uLnTx/>
                <a:uFillTx/>
                <a:latin typeface="+mj-lt"/>
                <a:ea typeface="+mj-ea"/>
                <a:cs typeface="+mj-cs"/>
              </a:rPr>
              <a:t> </a:t>
            </a:r>
            <a:r>
              <a:rPr kumimoji="0" lang="cs-CZ" sz="2000" b="0" i="0" u="none" strike="noStrike" kern="0" cap="none" spc="0" normalizeH="0" baseline="0" noProof="0" dirty="0">
                <a:ln>
                  <a:noFill/>
                </a:ln>
                <a:solidFill>
                  <a:schemeClr val="tx1"/>
                </a:solidFill>
                <a:effectLst/>
                <a:uLnTx/>
                <a:uFillTx/>
                <a:latin typeface="+mj-lt"/>
                <a:ea typeface="+mj-ea"/>
                <a:cs typeface="+mj-cs"/>
                <a:hlinkClick r:id="rId2" action="ppaction://hlinkfile"/>
              </a:rPr>
              <a:t>/// 3D model ///</a:t>
            </a:r>
            <a:endParaRPr kumimoji="0" lang="cs-CZ" sz="2000" b="0" i="0" u="none" strike="noStrike" kern="0" cap="none" spc="0" normalizeH="0" baseline="0" noProof="0" dirty="0">
              <a:ln>
                <a:noFill/>
              </a:ln>
              <a:solidFill>
                <a:schemeClr val="tx1"/>
              </a:solidFill>
              <a:effectLst/>
              <a:uLnTx/>
              <a:uFillTx/>
              <a:latin typeface="+mj-lt"/>
              <a:ea typeface="+mj-ea"/>
              <a:cs typeface="+mj-cs"/>
            </a:endParaRPr>
          </a:p>
        </p:txBody>
      </p:sp>
      <p:pic>
        <p:nvPicPr>
          <p:cNvPr id="7" name="Obrázek 6" descr="P&amp;ID_02.png"/>
          <p:cNvPicPr>
            <a:picLocks noChangeAspect="1"/>
          </p:cNvPicPr>
          <p:nvPr/>
        </p:nvPicPr>
        <p:blipFill>
          <a:blip r:embed="rId3" cstate="print"/>
          <a:stretch>
            <a:fillRect/>
          </a:stretch>
        </p:blipFill>
        <p:spPr>
          <a:xfrm>
            <a:off x="142844" y="1500174"/>
            <a:ext cx="4319781" cy="2428892"/>
          </a:xfrm>
          <a:prstGeom prst="rect">
            <a:avLst/>
          </a:prstGeom>
        </p:spPr>
      </p:pic>
      <p:pic>
        <p:nvPicPr>
          <p:cNvPr id="8" name="Obrázek 7" descr="3D_obr05.png"/>
          <p:cNvPicPr>
            <a:picLocks noChangeAspect="1"/>
          </p:cNvPicPr>
          <p:nvPr/>
        </p:nvPicPr>
        <p:blipFill>
          <a:blip r:embed="rId4" cstate="print"/>
          <a:stretch>
            <a:fillRect/>
          </a:stretch>
        </p:blipFill>
        <p:spPr>
          <a:xfrm>
            <a:off x="142844" y="4000504"/>
            <a:ext cx="4286280" cy="2407545"/>
          </a:xfrm>
          <a:prstGeom prst="rect">
            <a:avLst/>
          </a:prstGeom>
        </p:spPr>
      </p:pic>
      <p:pic>
        <p:nvPicPr>
          <p:cNvPr id="10" name="Obrázek 9" descr="P&amp;ID_03.png"/>
          <p:cNvPicPr>
            <a:picLocks noChangeAspect="1"/>
          </p:cNvPicPr>
          <p:nvPr/>
        </p:nvPicPr>
        <p:blipFill>
          <a:blip r:embed="rId5" cstate="print"/>
          <a:stretch>
            <a:fillRect/>
          </a:stretch>
        </p:blipFill>
        <p:spPr>
          <a:xfrm>
            <a:off x="4572000" y="4000504"/>
            <a:ext cx="4357718" cy="2450222"/>
          </a:xfrm>
          <a:prstGeom prst="rect">
            <a:avLst/>
          </a:prstGeom>
        </p:spPr>
      </p:pic>
      <p:pic>
        <p:nvPicPr>
          <p:cNvPr id="13" name="Obrázek 12" descr="Spec_editor_02.png"/>
          <p:cNvPicPr>
            <a:picLocks noChangeAspect="1"/>
          </p:cNvPicPr>
          <p:nvPr/>
        </p:nvPicPr>
        <p:blipFill>
          <a:blip r:embed="rId6" cstate="print"/>
          <a:stretch>
            <a:fillRect/>
          </a:stretch>
        </p:blipFill>
        <p:spPr>
          <a:xfrm>
            <a:off x="4572000" y="1506000"/>
            <a:ext cx="4357685" cy="2445663"/>
          </a:xfrm>
          <a:prstGeom prst="rect">
            <a:avLst/>
          </a:prstGeom>
        </p:spPr>
      </p:pic>
      <p:sp>
        <p:nvSpPr>
          <p:cNvPr id="9" name="TextovéPole 8"/>
          <p:cNvSpPr txBox="1"/>
          <p:nvPr/>
        </p:nvSpPr>
        <p:spPr>
          <a:xfrm>
            <a:off x="107504" y="6322645"/>
            <a:ext cx="2592288" cy="504000"/>
          </a:xfrm>
          <a:prstGeom prst="rect">
            <a:avLst/>
          </a:prstGeom>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path path="circle">
              <a:fillToRect l="50000" t="50000" r="50000" b="50000"/>
            </a:path>
            <a:tileRect/>
          </a:gradFill>
        </p:spPr>
        <p:style>
          <a:lnRef idx="2">
            <a:schemeClr val="dk1"/>
          </a:lnRef>
          <a:fillRef idx="1">
            <a:schemeClr val="lt1"/>
          </a:fillRef>
          <a:effectRef idx="0">
            <a:schemeClr val="dk1"/>
          </a:effectRef>
          <a:fontRef idx="minor">
            <a:schemeClr val="dk1"/>
          </a:fontRef>
        </p:style>
        <p:txBody>
          <a:bodyPr wrap="square" rtlCol="0" anchor="ctr" anchorCtr="0">
            <a:spAutoFit/>
          </a:bodyPr>
          <a:lstStyle/>
          <a:p>
            <a:pPr>
              <a:buNone/>
            </a:pPr>
            <a:r>
              <a:rPr lang="cs-CZ" sz="1800" dirty="0">
                <a:ln w="0"/>
                <a:gradFill>
                  <a:gsLst>
                    <a:gs pos="21000">
                      <a:srgbClr val="53575C"/>
                    </a:gs>
                    <a:gs pos="88000">
                      <a:srgbClr val="C5C7CA"/>
                    </a:gs>
                  </a:gsLst>
                  <a:lin ang="5400000"/>
                </a:gradFill>
                <a:latin typeface="Comic Sans MS" panose="030F0702030302020204" pitchFamily="66" charset="0"/>
              </a:rPr>
              <a:t>NAŠE CESTA K BIM</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187624" y="413040"/>
            <a:ext cx="6795864"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a:solidFill>
                  <a:schemeClr val="tx1"/>
                </a:solidFill>
                <a:latin typeface="+mj-lt"/>
                <a:ea typeface="+mj-ea"/>
                <a:cs typeface="+mj-cs"/>
              </a:defRPr>
            </a:lvl1pPr>
            <a:lvl2pPr algn="l" rtl="0" fontAlgn="base">
              <a:spcBef>
                <a:spcPct val="0"/>
              </a:spcBef>
              <a:spcAft>
                <a:spcPct val="0"/>
              </a:spcAft>
              <a:defRPr sz="4400">
                <a:solidFill>
                  <a:schemeClr val="tx1"/>
                </a:solidFill>
                <a:latin typeface="Arial" charset="0"/>
              </a:defRPr>
            </a:lvl2pPr>
            <a:lvl3pPr algn="l" rtl="0" fontAlgn="base">
              <a:spcBef>
                <a:spcPct val="0"/>
              </a:spcBef>
              <a:spcAft>
                <a:spcPct val="0"/>
              </a:spcAft>
              <a:defRPr sz="4400">
                <a:solidFill>
                  <a:schemeClr val="tx1"/>
                </a:solidFill>
                <a:latin typeface="Arial" charset="0"/>
              </a:defRPr>
            </a:lvl3pPr>
            <a:lvl4pPr algn="l" rtl="0" fontAlgn="base">
              <a:spcBef>
                <a:spcPct val="0"/>
              </a:spcBef>
              <a:spcAft>
                <a:spcPct val="0"/>
              </a:spcAft>
              <a:defRPr sz="4400">
                <a:solidFill>
                  <a:schemeClr val="tx1"/>
                </a:solidFill>
                <a:latin typeface="Arial" charset="0"/>
              </a:defRPr>
            </a:lvl4pPr>
            <a:lvl5pPr algn="l" rtl="0" fontAlgn="base">
              <a:spcBef>
                <a:spcPct val="0"/>
              </a:spcBef>
              <a:spcAft>
                <a:spcPct val="0"/>
              </a:spcAft>
              <a:defRPr sz="4400">
                <a:solidFill>
                  <a:schemeClr val="tx1"/>
                </a:solidFill>
                <a:latin typeface="Arial" charset="0"/>
              </a:defRPr>
            </a:lvl5pPr>
            <a:lvl6pPr marL="457200" algn="l" rtl="0" fontAlgn="base">
              <a:spcBef>
                <a:spcPct val="0"/>
              </a:spcBef>
              <a:spcAft>
                <a:spcPct val="0"/>
              </a:spcAft>
              <a:defRPr sz="4400">
                <a:solidFill>
                  <a:schemeClr val="tx1"/>
                </a:solidFill>
                <a:latin typeface="Arial" charset="0"/>
              </a:defRPr>
            </a:lvl6pPr>
            <a:lvl7pPr marL="914400" algn="l" rtl="0" fontAlgn="base">
              <a:spcBef>
                <a:spcPct val="0"/>
              </a:spcBef>
              <a:spcAft>
                <a:spcPct val="0"/>
              </a:spcAft>
              <a:defRPr sz="4400">
                <a:solidFill>
                  <a:schemeClr val="tx1"/>
                </a:solidFill>
                <a:latin typeface="Arial" charset="0"/>
              </a:defRPr>
            </a:lvl7pPr>
            <a:lvl8pPr marL="1371600" algn="l" rtl="0" fontAlgn="base">
              <a:spcBef>
                <a:spcPct val="0"/>
              </a:spcBef>
              <a:spcAft>
                <a:spcPct val="0"/>
              </a:spcAft>
              <a:defRPr sz="4400">
                <a:solidFill>
                  <a:schemeClr val="tx1"/>
                </a:solidFill>
                <a:latin typeface="Arial" charset="0"/>
              </a:defRPr>
            </a:lvl8pPr>
            <a:lvl9pPr marL="1828800" algn="l" rtl="0" fontAlgn="base">
              <a:spcBef>
                <a:spcPct val="0"/>
              </a:spcBef>
              <a:spcAft>
                <a:spcPct val="0"/>
              </a:spcAft>
              <a:defRPr sz="4400">
                <a:solidFill>
                  <a:schemeClr val="tx1"/>
                </a:solidFill>
                <a:latin typeface="Arial" charset="0"/>
              </a:defRPr>
            </a:lvl9pPr>
          </a:lstStyle>
          <a:p>
            <a:pPr>
              <a:buClrTx/>
              <a:buSzTx/>
              <a:buFontTx/>
              <a:buNone/>
            </a:pPr>
            <a:r>
              <a:rPr lang="cs-CZ" sz="3600" u="sng" kern="0" dirty="0"/>
              <a:t>Aktuální stav BIM v HPFM</a:t>
            </a:r>
            <a:r>
              <a:rPr lang="cs-CZ" kern="0" dirty="0"/>
              <a:t>:</a:t>
            </a:r>
          </a:p>
        </p:txBody>
      </p:sp>
      <p:sp>
        <p:nvSpPr>
          <p:cNvPr id="5" name="Obdélník 4"/>
          <p:cNvSpPr/>
          <p:nvPr/>
        </p:nvSpPr>
        <p:spPr>
          <a:xfrm>
            <a:off x="827584" y="1556040"/>
            <a:ext cx="7321624" cy="4185761"/>
          </a:xfrm>
          <a:prstGeom prst="rect">
            <a:avLst/>
          </a:prstGeom>
        </p:spPr>
        <p:txBody>
          <a:bodyPr wrap="square">
            <a:spAutoFit/>
          </a:bodyPr>
          <a:lstStyle/>
          <a:p>
            <a:pPr marL="342900" lvl="1" indent="-342900" algn="just">
              <a:lnSpc>
                <a:spcPct val="90000"/>
              </a:lnSpc>
              <a:buFont typeface="Wingdings" panose="05000000000000000000" pitchFamily="2" charset="2"/>
              <a:buChar char="§"/>
            </a:pPr>
            <a:r>
              <a:rPr lang="cs-CZ" sz="2000" dirty="0"/>
              <a:t>HPFM technicky (SW + „znalosti“) připraven</a:t>
            </a:r>
          </a:p>
          <a:p>
            <a:pPr marL="342900" lvl="1" indent="-342900" algn="just">
              <a:lnSpc>
                <a:spcPct val="90000"/>
              </a:lnSpc>
              <a:buFont typeface="Wingdings" panose="05000000000000000000" pitchFamily="2" charset="2"/>
              <a:buChar char="§"/>
            </a:pPr>
            <a:r>
              <a:rPr lang="cs-CZ" sz="2000" dirty="0"/>
              <a:t>Po nástupu krize ve stavebnictví zpomalení vývoje</a:t>
            </a:r>
          </a:p>
          <a:p>
            <a:pPr marL="342900" lvl="1" indent="-342900" algn="just">
              <a:lnSpc>
                <a:spcPct val="90000"/>
              </a:lnSpc>
              <a:buFont typeface="Wingdings" panose="05000000000000000000" pitchFamily="2" charset="2"/>
              <a:buChar char="§"/>
            </a:pPr>
            <a:r>
              <a:rPr lang="cs-CZ" sz="2000" dirty="0"/>
              <a:t>BIM? – 99% zahraniční investor</a:t>
            </a:r>
          </a:p>
          <a:p>
            <a:pPr marL="342900" lvl="1" indent="-342900" algn="just">
              <a:lnSpc>
                <a:spcPct val="90000"/>
              </a:lnSpc>
              <a:buFont typeface="Wingdings" panose="05000000000000000000" pitchFamily="2" charset="2"/>
              <a:buChar char="§"/>
            </a:pPr>
            <a:r>
              <a:rPr lang="cs-CZ" sz="2000" dirty="0"/>
              <a:t>Pro CZ investory nákladná a (zatím) nepotřebná záležitost</a:t>
            </a:r>
          </a:p>
          <a:p>
            <a:pPr marL="342900" lvl="1" indent="-342900" algn="just">
              <a:lnSpc>
                <a:spcPct val="90000"/>
              </a:lnSpc>
              <a:buFont typeface="Wingdings" panose="05000000000000000000" pitchFamily="2" charset="2"/>
              <a:buChar char="§"/>
            </a:pPr>
            <a:r>
              <a:rPr lang="cs-CZ" sz="2000" dirty="0"/>
              <a:t>Technicky 2D → 3D = 3D → BIM</a:t>
            </a:r>
          </a:p>
          <a:p>
            <a:pPr marL="342900" lvl="1" indent="-342900" algn="just">
              <a:lnSpc>
                <a:spcPct val="90000"/>
              </a:lnSpc>
              <a:buFont typeface="Wingdings" panose="05000000000000000000" pitchFamily="2" charset="2"/>
              <a:buChar char="§"/>
            </a:pPr>
            <a:r>
              <a:rPr lang="cs-CZ" sz="2000" dirty="0"/>
              <a:t>Ekonomicky (časově) 2D → 3D </a:t>
            </a:r>
            <a:r>
              <a:rPr lang="en-US" sz="2000" dirty="0"/>
              <a:t>&lt;&lt;</a:t>
            </a:r>
            <a:r>
              <a:rPr lang="cs-CZ" sz="2000" dirty="0"/>
              <a:t> 3D → BIM (Nutné vytváření databází / rodin pro snížení časové a ekonomické náročnosti</a:t>
            </a:r>
          </a:p>
          <a:p>
            <a:pPr marL="342900" lvl="1" indent="-342900" algn="just">
              <a:lnSpc>
                <a:spcPct val="90000"/>
              </a:lnSpc>
              <a:buFont typeface="Wingdings" panose="05000000000000000000" pitchFamily="2" charset="2"/>
              <a:buChar char="§"/>
            </a:pPr>
            <a:r>
              <a:rPr lang="cs-CZ" sz="2000" dirty="0"/>
              <a:t>Legislativa – není definován rozsah jednotlivých stupňů v  BIM modelech</a:t>
            </a:r>
          </a:p>
          <a:p>
            <a:pPr marL="342900" lvl="1" indent="-342900" algn="just">
              <a:lnSpc>
                <a:spcPct val="90000"/>
              </a:lnSpc>
              <a:buFont typeface="Wingdings" panose="05000000000000000000" pitchFamily="2" charset="2"/>
              <a:buChar char="§"/>
            </a:pPr>
            <a:r>
              <a:rPr lang="cs-CZ" sz="2000" dirty="0"/>
              <a:t>V případě požadavku na BIM hovoříme především o 4D (</a:t>
            </a:r>
            <a:r>
              <a:rPr lang="cs-CZ" sz="2000" dirty="0" err="1"/>
              <a:t>TimeLiner</a:t>
            </a:r>
            <a:r>
              <a:rPr lang="cs-CZ" sz="2000" dirty="0"/>
              <a:t>)</a:t>
            </a:r>
          </a:p>
          <a:p>
            <a:pPr marL="457200" lvl="2">
              <a:lnSpc>
                <a:spcPct val="90000"/>
              </a:lnSpc>
              <a:buNone/>
            </a:pPr>
            <a:endParaRPr lang="cs-CZ" sz="2000" dirty="0"/>
          </a:p>
        </p:txBody>
      </p:sp>
      <p:sp>
        <p:nvSpPr>
          <p:cNvPr id="8" name="TextovéPole 7"/>
          <p:cNvSpPr txBox="1"/>
          <p:nvPr/>
        </p:nvSpPr>
        <p:spPr>
          <a:xfrm>
            <a:off x="107504" y="6322645"/>
            <a:ext cx="2592288" cy="504000"/>
          </a:xfrm>
          <a:prstGeom prst="rect">
            <a:avLst/>
          </a:prstGeom>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path path="circle">
              <a:fillToRect l="50000" t="50000" r="50000" b="50000"/>
            </a:path>
            <a:tileRect/>
          </a:gradFill>
        </p:spPr>
        <p:style>
          <a:lnRef idx="2">
            <a:schemeClr val="dk1"/>
          </a:lnRef>
          <a:fillRef idx="1">
            <a:schemeClr val="lt1"/>
          </a:fillRef>
          <a:effectRef idx="0">
            <a:schemeClr val="dk1"/>
          </a:effectRef>
          <a:fontRef idx="minor">
            <a:schemeClr val="dk1"/>
          </a:fontRef>
        </p:style>
        <p:txBody>
          <a:bodyPr wrap="square" rtlCol="0" anchor="ctr" anchorCtr="0">
            <a:spAutoFit/>
          </a:bodyPr>
          <a:lstStyle/>
          <a:p>
            <a:pPr>
              <a:buNone/>
            </a:pPr>
            <a:r>
              <a:rPr lang="cs-CZ" sz="1800" dirty="0">
                <a:ln w="0"/>
                <a:gradFill>
                  <a:gsLst>
                    <a:gs pos="21000">
                      <a:srgbClr val="53575C"/>
                    </a:gs>
                    <a:gs pos="88000">
                      <a:srgbClr val="C5C7CA"/>
                    </a:gs>
                  </a:gsLst>
                  <a:lin ang="5400000"/>
                </a:gradFill>
                <a:latin typeface="Comic Sans MS" panose="030F0702030302020204" pitchFamily="66" charset="0"/>
              </a:rPr>
              <a:t>NAŠE CESTA K BIM</a:t>
            </a:r>
          </a:p>
        </p:txBody>
      </p:sp>
    </p:spTree>
    <p:extLst>
      <p:ext uri="{BB962C8B-B14F-4D97-AF65-F5344CB8AC3E}">
        <p14:creationId xmlns:p14="http://schemas.microsoft.com/office/powerpoint/2010/main" val="3427982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ázek 10" descr="X2.jpg"/>
          <p:cNvPicPr>
            <a:picLocks noChangeAspect="1"/>
          </p:cNvPicPr>
          <p:nvPr/>
        </p:nvPicPr>
        <p:blipFill>
          <a:blip r:embed="rId2" cstate="print"/>
          <a:stretch>
            <a:fillRect/>
          </a:stretch>
        </p:blipFill>
        <p:spPr>
          <a:xfrm>
            <a:off x="4357686" y="3769499"/>
            <a:ext cx="4786314" cy="3088501"/>
          </a:xfrm>
          <a:prstGeom prst="rect">
            <a:avLst/>
          </a:prstGeom>
        </p:spPr>
      </p:pic>
      <p:pic>
        <p:nvPicPr>
          <p:cNvPr id="9" name="Obrázek 8" descr="X1.jpg"/>
          <p:cNvPicPr>
            <a:picLocks noChangeAspect="1"/>
          </p:cNvPicPr>
          <p:nvPr/>
        </p:nvPicPr>
        <p:blipFill>
          <a:blip r:embed="rId3" cstate="print"/>
          <a:stretch>
            <a:fillRect/>
          </a:stretch>
        </p:blipFill>
        <p:spPr>
          <a:xfrm>
            <a:off x="0" y="1571612"/>
            <a:ext cx="5857884" cy="3855613"/>
          </a:xfrm>
          <a:prstGeom prst="rect">
            <a:avLst/>
          </a:prstGeom>
        </p:spPr>
      </p:pic>
      <p:sp>
        <p:nvSpPr>
          <p:cNvPr id="5" name="TextovéPole 4"/>
          <p:cNvSpPr txBox="1"/>
          <p:nvPr/>
        </p:nvSpPr>
        <p:spPr>
          <a:xfrm>
            <a:off x="107504" y="6322645"/>
            <a:ext cx="2592288" cy="504000"/>
          </a:xfrm>
          <a:prstGeom prst="rect">
            <a:avLst/>
          </a:prstGeom>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path path="circle">
              <a:fillToRect l="50000" t="50000" r="50000" b="50000"/>
            </a:path>
            <a:tileRect/>
          </a:gradFill>
        </p:spPr>
        <p:style>
          <a:lnRef idx="2">
            <a:schemeClr val="dk1"/>
          </a:lnRef>
          <a:fillRef idx="1">
            <a:schemeClr val="lt1"/>
          </a:fillRef>
          <a:effectRef idx="0">
            <a:schemeClr val="dk1"/>
          </a:effectRef>
          <a:fontRef idx="minor">
            <a:schemeClr val="dk1"/>
          </a:fontRef>
        </p:style>
        <p:txBody>
          <a:bodyPr wrap="square" rtlCol="0" anchor="ctr" anchorCtr="0">
            <a:spAutoFit/>
          </a:bodyPr>
          <a:lstStyle/>
          <a:p>
            <a:pPr>
              <a:buNone/>
            </a:pPr>
            <a:r>
              <a:rPr lang="cs-CZ" sz="1800" dirty="0">
                <a:ln w="0"/>
                <a:gradFill>
                  <a:gsLst>
                    <a:gs pos="21000">
                      <a:srgbClr val="53575C"/>
                    </a:gs>
                    <a:gs pos="88000">
                      <a:srgbClr val="C5C7CA"/>
                    </a:gs>
                  </a:gsLst>
                  <a:lin ang="5400000"/>
                </a:gradFill>
                <a:latin typeface="Comic Sans MS" panose="030F0702030302020204" pitchFamily="66" charset="0"/>
              </a:rPr>
              <a:t>NAŠE CESTA K BIM</a:t>
            </a:r>
          </a:p>
        </p:txBody>
      </p:sp>
      <p:sp>
        <p:nvSpPr>
          <p:cNvPr id="7" name="Rectangle 2"/>
          <p:cNvSpPr txBox="1">
            <a:spLocks noChangeArrowheads="1"/>
          </p:cNvSpPr>
          <p:nvPr/>
        </p:nvSpPr>
        <p:spPr bwMode="auto">
          <a:xfrm>
            <a:off x="1043608" y="449707"/>
            <a:ext cx="7200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a:solidFill>
                  <a:schemeClr val="tx1"/>
                </a:solidFill>
                <a:latin typeface="+mj-lt"/>
                <a:ea typeface="+mj-ea"/>
                <a:cs typeface="+mj-cs"/>
              </a:defRPr>
            </a:lvl1pPr>
            <a:lvl2pPr algn="l" rtl="0" fontAlgn="base">
              <a:spcBef>
                <a:spcPct val="0"/>
              </a:spcBef>
              <a:spcAft>
                <a:spcPct val="0"/>
              </a:spcAft>
              <a:defRPr sz="4400">
                <a:solidFill>
                  <a:schemeClr val="tx1"/>
                </a:solidFill>
                <a:latin typeface="Arial" charset="0"/>
              </a:defRPr>
            </a:lvl2pPr>
            <a:lvl3pPr algn="l" rtl="0" fontAlgn="base">
              <a:spcBef>
                <a:spcPct val="0"/>
              </a:spcBef>
              <a:spcAft>
                <a:spcPct val="0"/>
              </a:spcAft>
              <a:defRPr sz="4400">
                <a:solidFill>
                  <a:schemeClr val="tx1"/>
                </a:solidFill>
                <a:latin typeface="Arial" charset="0"/>
              </a:defRPr>
            </a:lvl3pPr>
            <a:lvl4pPr algn="l" rtl="0" fontAlgn="base">
              <a:spcBef>
                <a:spcPct val="0"/>
              </a:spcBef>
              <a:spcAft>
                <a:spcPct val="0"/>
              </a:spcAft>
              <a:defRPr sz="4400">
                <a:solidFill>
                  <a:schemeClr val="tx1"/>
                </a:solidFill>
                <a:latin typeface="Arial" charset="0"/>
              </a:defRPr>
            </a:lvl4pPr>
            <a:lvl5pPr algn="l" rtl="0" fontAlgn="base">
              <a:spcBef>
                <a:spcPct val="0"/>
              </a:spcBef>
              <a:spcAft>
                <a:spcPct val="0"/>
              </a:spcAft>
              <a:defRPr sz="4400">
                <a:solidFill>
                  <a:schemeClr val="tx1"/>
                </a:solidFill>
                <a:latin typeface="Arial" charset="0"/>
              </a:defRPr>
            </a:lvl5pPr>
            <a:lvl6pPr marL="457200" algn="l" rtl="0" fontAlgn="base">
              <a:spcBef>
                <a:spcPct val="0"/>
              </a:spcBef>
              <a:spcAft>
                <a:spcPct val="0"/>
              </a:spcAft>
              <a:defRPr sz="4400">
                <a:solidFill>
                  <a:schemeClr val="tx1"/>
                </a:solidFill>
                <a:latin typeface="Arial" charset="0"/>
              </a:defRPr>
            </a:lvl6pPr>
            <a:lvl7pPr marL="914400" algn="l" rtl="0" fontAlgn="base">
              <a:spcBef>
                <a:spcPct val="0"/>
              </a:spcBef>
              <a:spcAft>
                <a:spcPct val="0"/>
              </a:spcAft>
              <a:defRPr sz="4400">
                <a:solidFill>
                  <a:schemeClr val="tx1"/>
                </a:solidFill>
                <a:latin typeface="Arial" charset="0"/>
              </a:defRPr>
            </a:lvl7pPr>
            <a:lvl8pPr marL="1371600" algn="l" rtl="0" fontAlgn="base">
              <a:spcBef>
                <a:spcPct val="0"/>
              </a:spcBef>
              <a:spcAft>
                <a:spcPct val="0"/>
              </a:spcAft>
              <a:defRPr sz="4400">
                <a:solidFill>
                  <a:schemeClr val="tx1"/>
                </a:solidFill>
                <a:latin typeface="Arial" charset="0"/>
              </a:defRPr>
            </a:lvl8pPr>
            <a:lvl9pPr marL="1828800" algn="l" rtl="0" fontAlgn="base">
              <a:spcBef>
                <a:spcPct val="0"/>
              </a:spcBef>
              <a:spcAft>
                <a:spcPct val="0"/>
              </a:spcAft>
              <a:defRPr sz="4400">
                <a:solidFill>
                  <a:schemeClr val="tx1"/>
                </a:solidFill>
                <a:latin typeface="Arial" charset="0"/>
              </a:defRPr>
            </a:lvl9pPr>
          </a:lstStyle>
          <a:p>
            <a:pPr>
              <a:buClrTx/>
              <a:buSzTx/>
              <a:buFontTx/>
              <a:buNone/>
            </a:pPr>
            <a:r>
              <a:rPr lang="cs-CZ" sz="3600" u="sng" kern="0" dirty="0"/>
              <a:t>Budoucnost BIM (snad i v HPFM)</a:t>
            </a:r>
            <a:endParaRPr lang="cs-CZ" kern="0" dirty="0"/>
          </a:p>
        </p:txBody>
      </p:sp>
      <p:sp>
        <p:nvSpPr>
          <p:cNvPr id="8" name="Nadpis 1"/>
          <p:cNvSpPr txBox="1">
            <a:spLocks/>
          </p:cNvSpPr>
          <p:nvPr/>
        </p:nvSpPr>
        <p:spPr bwMode="auto">
          <a:xfrm>
            <a:off x="6343383" y="1484784"/>
            <a:ext cx="2286016" cy="50006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cs-CZ" sz="3200" b="0" i="0" u="none" strike="noStrike" kern="0" cap="none" spc="0" normalizeH="0" baseline="0" noProof="0" dirty="0">
                <a:ln>
                  <a:noFill/>
                </a:ln>
                <a:solidFill>
                  <a:schemeClr val="tx1"/>
                </a:solidFill>
                <a:effectLst/>
                <a:uLnTx/>
                <a:uFillTx/>
                <a:latin typeface="+mj-lt"/>
                <a:ea typeface="+mj-ea"/>
                <a:cs typeface="+mj-cs"/>
              </a:rPr>
              <a:t> </a:t>
            </a:r>
            <a:r>
              <a:rPr kumimoji="0" lang="cs-CZ" sz="2000" b="0" i="0" u="none" strike="noStrike" kern="0" cap="none" spc="0" normalizeH="0" baseline="0" noProof="0" dirty="0">
                <a:ln>
                  <a:noFill/>
                </a:ln>
                <a:solidFill>
                  <a:schemeClr val="tx1"/>
                </a:solidFill>
                <a:effectLst/>
                <a:uLnTx/>
                <a:uFillTx/>
                <a:latin typeface="+mj-lt"/>
                <a:ea typeface="+mj-ea"/>
                <a:cs typeface="+mj-cs"/>
                <a:hlinkClick r:id="rId4" action="ppaction://hlinkfile"/>
              </a:rPr>
              <a:t>/// ukázka ///</a:t>
            </a:r>
            <a:endParaRPr kumimoji="0" lang="cs-CZ" sz="2000" b="0" i="0" u="none" strike="noStrike" kern="0" cap="none" spc="0" normalizeH="0" baseline="0" noProof="0" dirty="0">
              <a:ln>
                <a:noFill/>
              </a:ln>
              <a:solidFill>
                <a:schemeClr val="tx1"/>
              </a:solidFill>
              <a:effectLst/>
              <a:uLnTx/>
              <a:uFillTx/>
              <a:latin typeface="+mj-lt"/>
              <a:ea typeface="+mj-ea"/>
              <a:cs typeface="+mj-cs"/>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linds(horizontal)">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457200" y="1981200"/>
            <a:ext cx="8229600" cy="3320008"/>
          </a:xfrm>
        </p:spPr>
        <p:txBody>
          <a:bodyPr/>
          <a:lstStyle/>
          <a:p>
            <a:pPr algn="just"/>
            <a:r>
              <a:rPr lang="cs-CZ" sz="2000" dirty="0"/>
              <a:t>Inženýrsko-dodavatelská organizace se silným projekčním týmem</a:t>
            </a:r>
          </a:p>
          <a:p>
            <a:pPr algn="just"/>
            <a:r>
              <a:rPr lang="cs-CZ" sz="2000" dirty="0"/>
              <a:t>Více než 60-letá historie</a:t>
            </a:r>
          </a:p>
          <a:p>
            <a:pPr algn="just"/>
            <a:r>
              <a:rPr lang="cs-CZ" sz="2000" dirty="0"/>
              <a:t>Specializace na koksárenství a těžký průmysl</a:t>
            </a:r>
          </a:p>
          <a:p>
            <a:pPr algn="just"/>
            <a:r>
              <a:rPr lang="cs-CZ" sz="2000" dirty="0"/>
              <a:t>Kompletní projekční tým pod jednou „střechou“ (projektanti stavební, OK, TG, TZB, elektro)</a:t>
            </a:r>
          </a:p>
          <a:p>
            <a:pPr algn="just"/>
            <a:r>
              <a:rPr lang="cs-CZ" sz="2000" dirty="0"/>
              <a:t>Reference nejen v rámci ČR, Slovenska a Polska ale také Asie (Indie, Čína, Mongolsko, Irán)</a:t>
            </a:r>
          </a:p>
          <a:p>
            <a:pPr algn="just"/>
            <a:r>
              <a:rPr lang="cs-CZ" sz="2000" dirty="0"/>
              <a:t>Nově také založená pobočka v Indii (HP India)</a:t>
            </a:r>
          </a:p>
        </p:txBody>
      </p:sp>
      <p:sp>
        <p:nvSpPr>
          <p:cNvPr id="3" name="Nadpis 2"/>
          <p:cNvSpPr>
            <a:spLocks noGrp="1"/>
          </p:cNvSpPr>
          <p:nvPr>
            <p:ph type="title"/>
          </p:nvPr>
        </p:nvSpPr>
        <p:spPr>
          <a:xfrm>
            <a:off x="395536" y="629072"/>
            <a:ext cx="8229600" cy="1371600"/>
          </a:xfrm>
        </p:spPr>
        <p:txBody>
          <a:bodyPr/>
          <a:lstStyle/>
          <a:p>
            <a:r>
              <a:rPr lang="cs-CZ" sz="3200" b="1" dirty="0"/>
              <a:t>HUTNÍ PROJEKT Frýdek - Místek</a:t>
            </a:r>
          </a:p>
        </p:txBody>
      </p:sp>
      <p:sp>
        <p:nvSpPr>
          <p:cNvPr id="5" name="TextovéPole 4"/>
          <p:cNvSpPr txBox="1"/>
          <p:nvPr/>
        </p:nvSpPr>
        <p:spPr>
          <a:xfrm>
            <a:off x="107504" y="6322645"/>
            <a:ext cx="2592288" cy="504000"/>
          </a:xfrm>
          <a:prstGeom prst="rect">
            <a:avLst/>
          </a:prstGeom>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path path="circle">
              <a:fillToRect l="50000" t="50000" r="50000" b="50000"/>
            </a:path>
            <a:tileRect/>
          </a:gradFill>
        </p:spPr>
        <p:style>
          <a:lnRef idx="2">
            <a:schemeClr val="dk1"/>
          </a:lnRef>
          <a:fillRef idx="1">
            <a:schemeClr val="lt1"/>
          </a:fillRef>
          <a:effectRef idx="0">
            <a:schemeClr val="dk1"/>
          </a:effectRef>
          <a:fontRef idx="minor">
            <a:schemeClr val="dk1"/>
          </a:fontRef>
        </p:style>
        <p:txBody>
          <a:bodyPr wrap="square" rtlCol="0" anchor="ctr" anchorCtr="0">
            <a:spAutoFit/>
          </a:bodyPr>
          <a:lstStyle/>
          <a:p>
            <a:pPr>
              <a:buNone/>
            </a:pPr>
            <a:r>
              <a:rPr lang="cs-CZ" sz="1800" dirty="0">
                <a:ln w="0"/>
                <a:gradFill>
                  <a:gsLst>
                    <a:gs pos="21000">
                      <a:srgbClr val="53575C"/>
                    </a:gs>
                    <a:gs pos="88000">
                      <a:srgbClr val="C5C7CA"/>
                    </a:gs>
                  </a:gsLst>
                  <a:lin ang="5400000"/>
                </a:gradFill>
                <a:latin typeface="Comic Sans MS" panose="030F0702030302020204" pitchFamily="66" charset="0"/>
              </a:rPr>
              <a:t>NAŠE CESTA K BIM</a:t>
            </a:r>
          </a:p>
        </p:txBody>
      </p:sp>
    </p:spTree>
    <p:extLst>
      <p:ext uri="{BB962C8B-B14F-4D97-AF65-F5344CB8AC3E}">
        <p14:creationId xmlns:p14="http://schemas.microsoft.com/office/powerpoint/2010/main" val="15260264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187624" y="413040"/>
            <a:ext cx="6795864"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a:solidFill>
                  <a:schemeClr val="tx1"/>
                </a:solidFill>
                <a:latin typeface="+mj-lt"/>
                <a:ea typeface="+mj-ea"/>
                <a:cs typeface="+mj-cs"/>
              </a:defRPr>
            </a:lvl1pPr>
            <a:lvl2pPr algn="l" rtl="0" fontAlgn="base">
              <a:spcBef>
                <a:spcPct val="0"/>
              </a:spcBef>
              <a:spcAft>
                <a:spcPct val="0"/>
              </a:spcAft>
              <a:defRPr sz="4400">
                <a:solidFill>
                  <a:schemeClr val="tx1"/>
                </a:solidFill>
                <a:latin typeface="Arial" charset="0"/>
              </a:defRPr>
            </a:lvl2pPr>
            <a:lvl3pPr algn="l" rtl="0" fontAlgn="base">
              <a:spcBef>
                <a:spcPct val="0"/>
              </a:spcBef>
              <a:spcAft>
                <a:spcPct val="0"/>
              </a:spcAft>
              <a:defRPr sz="4400">
                <a:solidFill>
                  <a:schemeClr val="tx1"/>
                </a:solidFill>
                <a:latin typeface="Arial" charset="0"/>
              </a:defRPr>
            </a:lvl3pPr>
            <a:lvl4pPr algn="l" rtl="0" fontAlgn="base">
              <a:spcBef>
                <a:spcPct val="0"/>
              </a:spcBef>
              <a:spcAft>
                <a:spcPct val="0"/>
              </a:spcAft>
              <a:defRPr sz="4400">
                <a:solidFill>
                  <a:schemeClr val="tx1"/>
                </a:solidFill>
                <a:latin typeface="Arial" charset="0"/>
              </a:defRPr>
            </a:lvl4pPr>
            <a:lvl5pPr algn="l" rtl="0" fontAlgn="base">
              <a:spcBef>
                <a:spcPct val="0"/>
              </a:spcBef>
              <a:spcAft>
                <a:spcPct val="0"/>
              </a:spcAft>
              <a:defRPr sz="4400">
                <a:solidFill>
                  <a:schemeClr val="tx1"/>
                </a:solidFill>
                <a:latin typeface="Arial" charset="0"/>
              </a:defRPr>
            </a:lvl5pPr>
            <a:lvl6pPr marL="457200" algn="l" rtl="0" fontAlgn="base">
              <a:spcBef>
                <a:spcPct val="0"/>
              </a:spcBef>
              <a:spcAft>
                <a:spcPct val="0"/>
              </a:spcAft>
              <a:defRPr sz="4400">
                <a:solidFill>
                  <a:schemeClr val="tx1"/>
                </a:solidFill>
                <a:latin typeface="Arial" charset="0"/>
              </a:defRPr>
            </a:lvl6pPr>
            <a:lvl7pPr marL="914400" algn="l" rtl="0" fontAlgn="base">
              <a:spcBef>
                <a:spcPct val="0"/>
              </a:spcBef>
              <a:spcAft>
                <a:spcPct val="0"/>
              </a:spcAft>
              <a:defRPr sz="4400">
                <a:solidFill>
                  <a:schemeClr val="tx1"/>
                </a:solidFill>
                <a:latin typeface="Arial" charset="0"/>
              </a:defRPr>
            </a:lvl7pPr>
            <a:lvl8pPr marL="1371600" algn="l" rtl="0" fontAlgn="base">
              <a:spcBef>
                <a:spcPct val="0"/>
              </a:spcBef>
              <a:spcAft>
                <a:spcPct val="0"/>
              </a:spcAft>
              <a:defRPr sz="4400">
                <a:solidFill>
                  <a:schemeClr val="tx1"/>
                </a:solidFill>
                <a:latin typeface="Arial" charset="0"/>
              </a:defRPr>
            </a:lvl8pPr>
            <a:lvl9pPr marL="1828800" algn="l" rtl="0" fontAlgn="base">
              <a:spcBef>
                <a:spcPct val="0"/>
              </a:spcBef>
              <a:spcAft>
                <a:spcPct val="0"/>
              </a:spcAft>
              <a:defRPr sz="4400">
                <a:solidFill>
                  <a:schemeClr val="tx1"/>
                </a:solidFill>
                <a:latin typeface="Arial" charset="0"/>
              </a:defRPr>
            </a:lvl9pPr>
          </a:lstStyle>
          <a:p>
            <a:pPr>
              <a:buClrTx/>
              <a:buSzTx/>
              <a:buFontTx/>
              <a:buNone/>
            </a:pPr>
            <a:r>
              <a:rPr lang="cs-CZ" sz="3600" u="sng" kern="0" dirty="0"/>
              <a:t>Shrnutí naší prezentace</a:t>
            </a:r>
            <a:r>
              <a:rPr lang="cs-CZ" kern="0" dirty="0"/>
              <a:t>:</a:t>
            </a:r>
          </a:p>
        </p:txBody>
      </p:sp>
      <p:sp>
        <p:nvSpPr>
          <p:cNvPr id="5" name="Obdélník 4"/>
          <p:cNvSpPr/>
          <p:nvPr/>
        </p:nvSpPr>
        <p:spPr>
          <a:xfrm>
            <a:off x="827584" y="1556040"/>
            <a:ext cx="7321624" cy="2677656"/>
          </a:xfrm>
          <a:prstGeom prst="rect">
            <a:avLst/>
          </a:prstGeom>
        </p:spPr>
        <p:txBody>
          <a:bodyPr wrap="square">
            <a:spAutoFit/>
          </a:bodyPr>
          <a:lstStyle/>
          <a:p>
            <a:pPr marL="342900" lvl="1" indent="-342900" algn="just">
              <a:lnSpc>
                <a:spcPct val="90000"/>
              </a:lnSpc>
              <a:buFont typeface="Wingdings" panose="05000000000000000000" pitchFamily="2" charset="2"/>
              <a:buChar char="§"/>
            </a:pPr>
            <a:r>
              <a:rPr lang="cs-CZ" sz="2000" dirty="0"/>
              <a:t>Smysl prezentace je v popisu náročnosti přechodu od 2D k BIM</a:t>
            </a:r>
          </a:p>
          <a:p>
            <a:pPr marL="342900" lvl="1" indent="-342900" algn="just">
              <a:lnSpc>
                <a:spcPct val="90000"/>
              </a:lnSpc>
              <a:buFont typeface="Wingdings" panose="05000000000000000000" pitchFamily="2" charset="2"/>
              <a:buChar char="§"/>
            </a:pPr>
            <a:r>
              <a:rPr lang="cs-CZ" sz="2000" dirty="0"/>
              <a:t>Za 20 let od prken k 3D (</a:t>
            </a:r>
            <a:r>
              <a:rPr lang="cs-CZ" sz="2000" dirty="0" err="1"/>
              <a:t>pre</a:t>
            </a:r>
            <a:r>
              <a:rPr lang="cs-CZ" sz="2000" dirty="0"/>
              <a:t>-BIM)</a:t>
            </a:r>
          </a:p>
          <a:p>
            <a:pPr marL="342900" lvl="1" indent="-342900" algn="just">
              <a:lnSpc>
                <a:spcPct val="90000"/>
              </a:lnSpc>
              <a:buFont typeface="Wingdings" panose="05000000000000000000" pitchFamily="2" charset="2"/>
              <a:buChar char="§"/>
            </a:pPr>
            <a:r>
              <a:rPr lang="cs-CZ" sz="2000" dirty="0"/>
              <a:t>Zastaví se toto tempo? Co bude za dalších 20 let?</a:t>
            </a:r>
          </a:p>
          <a:p>
            <a:pPr marL="342900" lvl="1" indent="-342900" algn="just">
              <a:lnSpc>
                <a:spcPct val="90000"/>
              </a:lnSpc>
              <a:buFont typeface="Wingdings" panose="05000000000000000000" pitchFamily="2" charset="2"/>
              <a:buChar char="§"/>
            </a:pPr>
            <a:r>
              <a:rPr lang="cs-CZ" sz="2000" dirty="0"/>
              <a:t>Investoři zatím nepřipravení na investice „navíc“</a:t>
            </a:r>
          </a:p>
          <a:p>
            <a:pPr marL="342900" lvl="1" indent="-342900" algn="just">
              <a:lnSpc>
                <a:spcPct val="90000"/>
              </a:lnSpc>
              <a:buFont typeface="Wingdings" panose="05000000000000000000" pitchFamily="2" charset="2"/>
              <a:buChar char="§"/>
            </a:pPr>
            <a:r>
              <a:rPr lang="cs-CZ" sz="2000" dirty="0"/>
              <a:t>Vývoj techniky se nezastaví</a:t>
            </a:r>
          </a:p>
          <a:p>
            <a:pPr marL="342900" lvl="1" indent="-342900" algn="just">
              <a:lnSpc>
                <a:spcPct val="90000"/>
              </a:lnSpc>
              <a:buFont typeface="Wingdings" panose="05000000000000000000" pitchFamily="2" charset="2"/>
              <a:buChar char="§"/>
            </a:pPr>
            <a:r>
              <a:rPr lang="cs-CZ" sz="2000" dirty="0"/>
              <a:t>Brzdou tohoto vývoje bude ale lidský a finanční faktor</a:t>
            </a:r>
          </a:p>
          <a:p>
            <a:pPr marL="457200" lvl="2">
              <a:lnSpc>
                <a:spcPct val="90000"/>
              </a:lnSpc>
              <a:buNone/>
            </a:pPr>
            <a:endParaRPr lang="cs-CZ" sz="2000" dirty="0"/>
          </a:p>
        </p:txBody>
      </p:sp>
      <p:sp>
        <p:nvSpPr>
          <p:cNvPr id="8" name="TextovéPole 7"/>
          <p:cNvSpPr txBox="1"/>
          <p:nvPr/>
        </p:nvSpPr>
        <p:spPr>
          <a:xfrm>
            <a:off x="107504" y="6322645"/>
            <a:ext cx="2592288" cy="504000"/>
          </a:xfrm>
          <a:prstGeom prst="rect">
            <a:avLst/>
          </a:prstGeom>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path path="circle">
              <a:fillToRect l="50000" t="50000" r="50000" b="50000"/>
            </a:path>
            <a:tileRect/>
          </a:gradFill>
        </p:spPr>
        <p:style>
          <a:lnRef idx="2">
            <a:schemeClr val="dk1"/>
          </a:lnRef>
          <a:fillRef idx="1">
            <a:schemeClr val="lt1"/>
          </a:fillRef>
          <a:effectRef idx="0">
            <a:schemeClr val="dk1"/>
          </a:effectRef>
          <a:fontRef idx="minor">
            <a:schemeClr val="dk1"/>
          </a:fontRef>
        </p:style>
        <p:txBody>
          <a:bodyPr wrap="square" rtlCol="0" anchor="ctr" anchorCtr="0">
            <a:spAutoFit/>
          </a:bodyPr>
          <a:lstStyle/>
          <a:p>
            <a:pPr>
              <a:buNone/>
            </a:pPr>
            <a:r>
              <a:rPr lang="cs-CZ" sz="1800" dirty="0">
                <a:ln w="0"/>
                <a:gradFill>
                  <a:gsLst>
                    <a:gs pos="21000">
                      <a:srgbClr val="53575C"/>
                    </a:gs>
                    <a:gs pos="88000">
                      <a:srgbClr val="C5C7CA"/>
                    </a:gs>
                  </a:gsLst>
                  <a:lin ang="5400000"/>
                </a:gradFill>
                <a:latin typeface="Comic Sans MS" panose="030F0702030302020204" pitchFamily="66" charset="0"/>
              </a:rPr>
              <a:t>NAŠE CESTA K BIM</a:t>
            </a:r>
          </a:p>
        </p:txBody>
      </p:sp>
    </p:spTree>
    <p:extLst>
      <p:ext uri="{BB962C8B-B14F-4D97-AF65-F5344CB8AC3E}">
        <p14:creationId xmlns:p14="http://schemas.microsoft.com/office/powerpoint/2010/main" val="1224452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1752600" y="3886200"/>
            <a:ext cx="5791200" cy="1143000"/>
          </a:xfrm>
        </p:spPr>
        <p:txBody>
          <a:bodyPr/>
          <a:lstStyle/>
          <a:p>
            <a:pPr algn="ctr"/>
            <a:r>
              <a:rPr lang="cs-CZ" sz="3200" dirty="0"/>
              <a:t>Děkujeme za pozornost.</a:t>
            </a:r>
            <a:endParaRPr lang="cs-CZ" sz="2800" dirty="0"/>
          </a:p>
        </p:txBody>
      </p:sp>
      <p:pic>
        <p:nvPicPr>
          <p:cNvPr id="6" name="Obrázek 5" descr="logo HP 60 let.jpg"/>
          <p:cNvPicPr>
            <a:picLocks noChangeAspect="1"/>
          </p:cNvPicPr>
          <p:nvPr/>
        </p:nvPicPr>
        <p:blipFill>
          <a:blip r:embed="rId2" cstate="print"/>
          <a:stretch>
            <a:fillRect/>
          </a:stretch>
        </p:blipFill>
        <p:spPr>
          <a:xfrm>
            <a:off x="1077591" y="2060848"/>
            <a:ext cx="6988818" cy="1665828"/>
          </a:xfrm>
          <a:prstGeom prst="rect">
            <a:avLst/>
          </a:prstGeom>
        </p:spPr>
      </p:pic>
      <p:sp>
        <p:nvSpPr>
          <p:cNvPr id="4" name="TextovéPole 3"/>
          <p:cNvSpPr txBox="1"/>
          <p:nvPr/>
        </p:nvSpPr>
        <p:spPr>
          <a:xfrm>
            <a:off x="107504" y="6322645"/>
            <a:ext cx="2592288" cy="504000"/>
          </a:xfrm>
          <a:prstGeom prst="rect">
            <a:avLst/>
          </a:prstGeom>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path path="circle">
              <a:fillToRect l="50000" t="50000" r="50000" b="50000"/>
            </a:path>
            <a:tileRect/>
          </a:gradFill>
        </p:spPr>
        <p:style>
          <a:lnRef idx="2">
            <a:schemeClr val="dk1"/>
          </a:lnRef>
          <a:fillRef idx="1">
            <a:schemeClr val="lt1"/>
          </a:fillRef>
          <a:effectRef idx="0">
            <a:schemeClr val="dk1"/>
          </a:effectRef>
          <a:fontRef idx="minor">
            <a:schemeClr val="dk1"/>
          </a:fontRef>
        </p:style>
        <p:txBody>
          <a:bodyPr wrap="square" rtlCol="0" anchor="ctr" anchorCtr="0">
            <a:spAutoFit/>
          </a:bodyPr>
          <a:lstStyle/>
          <a:p>
            <a:pPr>
              <a:buNone/>
            </a:pPr>
            <a:r>
              <a:rPr lang="cs-CZ" sz="1800" dirty="0">
                <a:ln w="0"/>
                <a:gradFill>
                  <a:gsLst>
                    <a:gs pos="21000">
                      <a:srgbClr val="53575C"/>
                    </a:gs>
                    <a:gs pos="88000">
                      <a:srgbClr val="C5C7CA"/>
                    </a:gs>
                  </a:gsLst>
                  <a:lin ang="5400000"/>
                </a:gradFill>
                <a:latin typeface="Comic Sans MS" panose="030F0702030302020204" pitchFamily="66" charset="0"/>
              </a:rPr>
              <a:t>NAŠE CESTA K BIM</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Obrázek 7" descr="2d.jpg"/>
          <p:cNvPicPr>
            <a:picLocks noChangeAspect="1"/>
          </p:cNvPicPr>
          <p:nvPr/>
        </p:nvPicPr>
        <p:blipFill>
          <a:blip r:embed="rId2" cstate="print"/>
          <a:stretch>
            <a:fillRect/>
          </a:stretch>
        </p:blipFill>
        <p:spPr>
          <a:xfrm>
            <a:off x="3315994" y="3645024"/>
            <a:ext cx="4129084" cy="2580678"/>
          </a:xfrm>
          <a:prstGeom prst="rect">
            <a:avLst/>
          </a:prstGeom>
        </p:spPr>
      </p:pic>
      <p:pic>
        <p:nvPicPr>
          <p:cNvPr id="6" name="Obrázek 5" descr="D.jpg"/>
          <p:cNvPicPr>
            <a:picLocks noChangeAspect="1"/>
          </p:cNvPicPr>
          <p:nvPr/>
        </p:nvPicPr>
        <p:blipFill>
          <a:blip r:embed="rId3" cstate="print"/>
          <a:stretch>
            <a:fillRect/>
          </a:stretch>
        </p:blipFill>
        <p:spPr>
          <a:xfrm>
            <a:off x="6673934" y="653523"/>
            <a:ext cx="1847850" cy="2476500"/>
          </a:xfrm>
          <a:prstGeom prst="rect">
            <a:avLst/>
          </a:prstGeom>
        </p:spPr>
      </p:pic>
      <p:sp>
        <p:nvSpPr>
          <p:cNvPr id="28674" name="Rectangle 2"/>
          <p:cNvSpPr>
            <a:spLocks noGrp="1" noChangeArrowheads="1"/>
          </p:cNvSpPr>
          <p:nvPr>
            <p:ph type="title"/>
          </p:nvPr>
        </p:nvSpPr>
        <p:spPr>
          <a:xfrm>
            <a:off x="1066800" y="304800"/>
            <a:ext cx="7772400" cy="1143000"/>
          </a:xfrm>
        </p:spPr>
        <p:txBody>
          <a:bodyPr/>
          <a:lstStyle/>
          <a:p>
            <a:r>
              <a:rPr lang="cs-CZ" sz="3200" u="sng" dirty="0"/>
              <a:t>Vývoj projektování v HPFM</a:t>
            </a:r>
            <a:r>
              <a:rPr lang="cs-CZ" sz="3200" dirty="0"/>
              <a:t>:</a:t>
            </a:r>
          </a:p>
        </p:txBody>
      </p:sp>
      <p:sp>
        <p:nvSpPr>
          <p:cNvPr id="28675" name="Rectangle 3"/>
          <p:cNvSpPr>
            <a:spLocks noGrp="1" noChangeArrowheads="1"/>
          </p:cNvSpPr>
          <p:nvPr>
            <p:ph type="body" idx="1"/>
          </p:nvPr>
        </p:nvSpPr>
        <p:spPr>
          <a:xfrm>
            <a:off x="1066800" y="1524000"/>
            <a:ext cx="7467600" cy="5048272"/>
          </a:xfrm>
        </p:spPr>
        <p:txBody>
          <a:bodyPr/>
          <a:lstStyle/>
          <a:p>
            <a:pPr>
              <a:lnSpc>
                <a:spcPct val="90000"/>
              </a:lnSpc>
              <a:buFont typeface="Wingdings" panose="05000000000000000000" pitchFamily="2" charset="2"/>
              <a:buChar char="q"/>
            </a:pPr>
            <a:r>
              <a:rPr lang="cs-CZ" sz="2800" b="1" dirty="0"/>
              <a:t>2002 </a:t>
            </a:r>
            <a:r>
              <a:rPr lang="cs-CZ" sz="1600" b="1" dirty="0"/>
              <a:t>(nástup do zaměstnání)</a:t>
            </a:r>
          </a:p>
          <a:p>
            <a:pPr>
              <a:lnSpc>
                <a:spcPct val="90000"/>
              </a:lnSpc>
              <a:buFont typeface="Arial" panose="020B0604020202020204" pitchFamily="34" charset="0"/>
              <a:buChar char="•"/>
            </a:pPr>
            <a:r>
              <a:rPr lang="cs-CZ" sz="2000" dirty="0"/>
              <a:t>Rýsovací desky (starší </a:t>
            </a:r>
            <a:r>
              <a:rPr lang="cs-CZ" sz="2000" dirty="0">
                <a:sym typeface="Wingdings" panose="05000000000000000000" pitchFamily="2" charset="2"/>
              </a:rPr>
              <a:t>→ práce, </a:t>
            </a:r>
            <a:r>
              <a:rPr lang="cs-CZ" sz="2000" dirty="0"/>
              <a:t>mladší</a:t>
            </a:r>
            <a:r>
              <a:rPr lang="cs-CZ" sz="2000" dirty="0">
                <a:sym typeface="Wingdings" panose="05000000000000000000" pitchFamily="2" charset="2"/>
              </a:rPr>
              <a:t> → věšák)</a:t>
            </a:r>
            <a:endParaRPr lang="cs-CZ" sz="2000" dirty="0"/>
          </a:p>
          <a:p>
            <a:pPr>
              <a:lnSpc>
                <a:spcPct val="90000"/>
              </a:lnSpc>
              <a:buFont typeface="Arial" panose="020B0604020202020204" pitchFamily="34" charset="0"/>
              <a:buChar char="•"/>
            </a:pPr>
            <a:r>
              <a:rPr lang="cs-CZ" sz="2000" dirty="0" err="1"/>
              <a:t>AutoCAD</a:t>
            </a:r>
            <a:r>
              <a:rPr lang="cs-CZ" sz="2000" dirty="0"/>
              <a:t> 2D</a:t>
            </a:r>
          </a:p>
          <a:p>
            <a:pPr marL="0" indent="0">
              <a:lnSpc>
                <a:spcPct val="90000"/>
              </a:lnSpc>
              <a:buNone/>
            </a:pPr>
            <a:endParaRPr lang="cs-CZ" sz="2000" dirty="0"/>
          </a:p>
          <a:p>
            <a:pPr marL="342900" lvl="1" indent="-342900">
              <a:lnSpc>
                <a:spcPct val="90000"/>
              </a:lnSpc>
              <a:buClr>
                <a:schemeClr val="bg2"/>
              </a:buClr>
              <a:buSzPct val="75000"/>
              <a:buFont typeface="Wingdings" panose="05000000000000000000" pitchFamily="2" charset="2"/>
              <a:buChar char="q"/>
            </a:pPr>
            <a:r>
              <a:rPr lang="cs-CZ" b="1" dirty="0">
                <a:ea typeface="+mn-ea"/>
                <a:cs typeface="+mn-cs"/>
              </a:rPr>
              <a:t>2002 ÷ současnost</a:t>
            </a:r>
          </a:p>
          <a:p>
            <a:pPr>
              <a:lnSpc>
                <a:spcPct val="90000"/>
              </a:lnSpc>
              <a:buFont typeface="Arial" panose="020B0604020202020204" pitchFamily="34" charset="0"/>
              <a:buChar char="•"/>
            </a:pPr>
            <a:r>
              <a:rPr lang="cs-CZ" sz="2000" dirty="0" err="1"/>
              <a:t>AutoCAD</a:t>
            </a:r>
            <a:r>
              <a:rPr lang="cs-CZ" sz="2000" dirty="0"/>
              <a:t> 2D </a:t>
            </a:r>
          </a:p>
          <a:p>
            <a:pPr marL="342900" lvl="1" indent="-342900">
              <a:lnSpc>
                <a:spcPct val="90000"/>
              </a:lnSpc>
              <a:buClr>
                <a:schemeClr val="bg2"/>
              </a:buClr>
              <a:buSzPct val="75000"/>
              <a:buFont typeface="Wingdings" pitchFamily="2" charset="2"/>
              <a:buChar char="n"/>
            </a:pPr>
            <a:endParaRPr lang="cs-CZ" sz="2000" dirty="0"/>
          </a:p>
          <a:p>
            <a:pPr marL="342900" lvl="1" indent="-342900">
              <a:lnSpc>
                <a:spcPct val="90000"/>
              </a:lnSpc>
              <a:buClr>
                <a:schemeClr val="bg2"/>
              </a:buClr>
              <a:buSzPct val="75000"/>
              <a:buNone/>
            </a:pPr>
            <a:endParaRPr lang="cs-CZ" sz="2000" dirty="0"/>
          </a:p>
          <a:p>
            <a:pPr marL="342900" lvl="1" indent="-342900">
              <a:lnSpc>
                <a:spcPct val="90000"/>
              </a:lnSpc>
              <a:buClr>
                <a:schemeClr val="bg2"/>
              </a:buClr>
              <a:buSzPct val="75000"/>
              <a:buNone/>
            </a:pPr>
            <a:r>
              <a:rPr lang="cs-CZ" sz="2000" dirty="0"/>
              <a:t>	</a:t>
            </a:r>
          </a:p>
          <a:p>
            <a:pPr>
              <a:lnSpc>
                <a:spcPct val="90000"/>
              </a:lnSpc>
            </a:pPr>
            <a:endParaRPr lang="cs-CZ" sz="2800" dirty="0"/>
          </a:p>
          <a:p>
            <a:pPr>
              <a:lnSpc>
                <a:spcPct val="90000"/>
              </a:lnSpc>
            </a:pPr>
            <a:endParaRPr lang="cs-CZ" sz="2800" dirty="0"/>
          </a:p>
        </p:txBody>
      </p:sp>
      <p:sp>
        <p:nvSpPr>
          <p:cNvPr id="28678" name="Rectangle 6"/>
          <p:cNvSpPr>
            <a:spLocks noChangeArrowheads="1"/>
          </p:cNvSpPr>
          <p:nvPr/>
        </p:nvSpPr>
        <p:spPr bwMode="auto">
          <a:xfrm>
            <a:off x="1371600" y="4648200"/>
            <a:ext cx="7772400" cy="1254125"/>
          </a:xfrm>
          <a:prstGeom prst="rect">
            <a:avLst/>
          </a:prstGeom>
          <a:noFill/>
          <a:ln w="9525">
            <a:noFill/>
            <a:miter lim="800000"/>
            <a:headEnd/>
            <a:tailEnd/>
          </a:ln>
          <a:effectLst/>
        </p:spPr>
        <p:txBody>
          <a:bodyPr/>
          <a:lstStyle/>
          <a:p>
            <a:pPr marL="342900" indent="-342900">
              <a:buFont typeface="Wingdings" pitchFamily="2" charset="2"/>
              <a:buChar char="n"/>
            </a:pPr>
            <a:endParaRPr lang="cs-CZ" sz="3200"/>
          </a:p>
        </p:txBody>
      </p:sp>
      <p:sp>
        <p:nvSpPr>
          <p:cNvPr id="7" name="TextovéPole 6"/>
          <p:cNvSpPr txBox="1"/>
          <p:nvPr/>
        </p:nvSpPr>
        <p:spPr>
          <a:xfrm>
            <a:off x="107504" y="6322645"/>
            <a:ext cx="2592288" cy="504000"/>
          </a:xfrm>
          <a:prstGeom prst="rect">
            <a:avLst/>
          </a:prstGeom>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path path="circle">
              <a:fillToRect l="50000" t="50000" r="50000" b="50000"/>
            </a:path>
            <a:tileRect/>
          </a:gradFill>
        </p:spPr>
        <p:style>
          <a:lnRef idx="2">
            <a:schemeClr val="dk1"/>
          </a:lnRef>
          <a:fillRef idx="1">
            <a:schemeClr val="lt1"/>
          </a:fillRef>
          <a:effectRef idx="0">
            <a:schemeClr val="dk1"/>
          </a:effectRef>
          <a:fontRef idx="minor">
            <a:schemeClr val="dk1"/>
          </a:fontRef>
        </p:style>
        <p:txBody>
          <a:bodyPr wrap="square" rtlCol="0" anchor="ctr" anchorCtr="0">
            <a:spAutoFit/>
          </a:bodyPr>
          <a:lstStyle/>
          <a:p>
            <a:pPr>
              <a:buNone/>
            </a:pPr>
            <a:r>
              <a:rPr lang="cs-CZ" sz="1800" dirty="0">
                <a:ln w="0"/>
                <a:gradFill>
                  <a:gsLst>
                    <a:gs pos="21000">
                      <a:srgbClr val="53575C"/>
                    </a:gs>
                    <a:gs pos="88000">
                      <a:srgbClr val="C5C7CA"/>
                    </a:gs>
                  </a:gsLst>
                  <a:lin ang="5400000"/>
                </a:gradFill>
                <a:latin typeface="Comic Sans MS" panose="030F0702030302020204" pitchFamily="66" charset="0"/>
              </a:rPr>
              <a:t>NAŠE CESTA K BIM</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8674">
                                            <p:txEl>
                                              <p:pRg st="0" end="0"/>
                                            </p:txEl>
                                          </p:spTgt>
                                        </p:tgtEl>
                                        <p:attrNameLst>
                                          <p:attrName>style.visibility</p:attrName>
                                        </p:attrNameLst>
                                      </p:cBhvr>
                                      <p:to>
                                        <p:strVal val="visible"/>
                                      </p:to>
                                    </p:set>
                                    <p:animEffect transition="in" filter="blinds(horizontal)">
                                      <p:cBhvr>
                                        <p:cTn id="7" dur="500"/>
                                        <p:tgtEl>
                                          <p:spTgt spid="2867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28675">
                                            <p:txEl>
                                              <p:pRg st="8" end="8"/>
                                            </p:txEl>
                                          </p:spTgt>
                                        </p:tgtEl>
                                        <p:attrNameLst>
                                          <p:attrName>style.visibility</p:attrName>
                                        </p:attrNameLst>
                                      </p:cBhvr>
                                      <p:to>
                                        <p:strVal val="visible"/>
                                      </p:to>
                                    </p:set>
                                    <p:anim calcmode="lin" valueType="num">
                                      <p:cBhvr additive="base">
                                        <p:cTn id="12" dur="500" fill="hold"/>
                                        <p:tgtEl>
                                          <p:spTgt spid="28675">
                                            <p:txEl>
                                              <p:pRg st="8" end="8"/>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8675">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nodePh="1">
                                  <p:stCondLst>
                                    <p:cond delay="0"/>
                                  </p:stCondLst>
                                  <p:endCondLst>
                                    <p:cond evt="begin" delay="0">
                                      <p:tn val="16"/>
                                    </p:cond>
                                  </p:endCondLst>
                                  <p:childTnLst>
                                    <p:set>
                                      <p:cBhvr>
                                        <p:cTn id="17" dur="1" fill="hold">
                                          <p:stCondLst>
                                            <p:cond delay="0"/>
                                          </p:stCondLst>
                                        </p:cTn>
                                        <p:tgtEl>
                                          <p:spTgt spid="28678"/>
                                        </p:tgtEl>
                                        <p:attrNameLst>
                                          <p:attrName>style.visibility</p:attrName>
                                        </p:attrNameLst>
                                      </p:cBhvr>
                                      <p:to>
                                        <p:strVal val="visible"/>
                                      </p:to>
                                    </p:set>
                                    <p:anim calcmode="lin" valueType="num">
                                      <p:cBhvr additive="base">
                                        <p:cTn id="18" dur="500" fill="hold"/>
                                        <p:tgtEl>
                                          <p:spTgt spid="28678"/>
                                        </p:tgtEl>
                                        <p:attrNameLst>
                                          <p:attrName>ppt_x</p:attrName>
                                        </p:attrNameLst>
                                      </p:cBhvr>
                                      <p:tavLst>
                                        <p:tav tm="0">
                                          <p:val>
                                            <p:strVal val="0-#ppt_w/2"/>
                                          </p:val>
                                        </p:tav>
                                        <p:tav tm="100000">
                                          <p:val>
                                            <p:strVal val="#ppt_x"/>
                                          </p:val>
                                        </p:tav>
                                      </p:tavLst>
                                    </p:anim>
                                    <p:anim calcmode="lin" valueType="num">
                                      <p:cBhvr additive="base">
                                        <p:cTn id="19" dur="500" fill="hold"/>
                                        <p:tgtEl>
                                          <p:spTgt spid="2867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build="p" autoUpdateAnimBg="0"/>
      <p:bldP spid="28675" grpId="0" build="p" autoUpdateAnimBg="0"/>
      <p:bldP spid="28678"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066800" y="304800"/>
            <a:ext cx="7772400" cy="1143000"/>
          </a:xfrm>
        </p:spPr>
        <p:txBody>
          <a:bodyPr/>
          <a:lstStyle/>
          <a:p>
            <a:r>
              <a:rPr lang="cs-CZ" sz="3200" u="sng" dirty="0"/>
              <a:t>Vývoj projektování 3D v HPFM</a:t>
            </a:r>
            <a:r>
              <a:rPr lang="cs-CZ" sz="3200" dirty="0"/>
              <a:t>:</a:t>
            </a:r>
          </a:p>
        </p:txBody>
      </p:sp>
      <p:sp>
        <p:nvSpPr>
          <p:cNvPr id="28675" name="Rectangle 3"/>
          <p:cNvSpPr>
            <a:spLocks noGrp="1" noChangeArrowheads="1"/>
          </p:cNvSpPr>
          <p:nvPr>
            <p:ph type="body" idx="1"/>
          </p:nvPr>
        </p:nvSpPr>
        <p:spPr>
          <a:xfrm>
            <a:off x="1066800" y="1524000"/>
            <a:ext cx="7467600" cy="5048272"/>
          </a:xfrm>
        </p:spPr>
        <p:txBody>
          <a:bodyPr/>
          <a:lstStyle/>
          <a:p>
            <a:pPr marL="457200" lvl="1" indent="-457200">
              <a:lnSpc>
                <a:spcPct val="90000"/>
              </a:lnSpc>
              <a:buClr>
                <a:schemeClr val="bg2"/>
              </a:buClr>
              <a:buSzPct val="75000"/>
              <a:buFont typeface="Wingdings" panose="05000000000000000000" pitchFamily="2" charset="2"/>
              <a:buChar char="q"/>
            </a:pPr>
            <a:r>
              <a:rPr lang="cs-CZ" b="1" dirty="0">
                <a:ea typeface="+mn-ea"/>
                <a:cs typeface="+mn-cs"/>
              </a:rPr>
              <a:t>2006 ÷ 2009</a:t>
            </a:r>
          </a:p>
          <a:p>
            <a:pPr marL="342900" lvl="1" indent="-342900">
              <a:lnSpc>
                <a:spcPct val="90000"/>
              </a:lnSpc>
              <a:buClr>
                <a:schemeClr val="bg2"/>
              </a:buClr>
              <a:buSzPct val="75000"/>
              <a:buFont typeface="Wingdings" panose="05000000000000000000" pitchFamily="2" charset="2"/>
              <a:buChar char="§"/>
            </a:pPr>
            <a:r>
              <a:rPr lang="cs-CZ" sz="2000" dirty="0"/>
              <a:t>První „pokusy“ o 3D (Hyper Steel, </a:t>
            </a:r>
            <a:r>
              <a:rPr lang="cs-CZ" sz="2000" dirty="0" err="1"/>
              <a:t>Revit</a:t>
            </a:r>
            <a:r>
              <a:rPr lang="cs-CZ" sz="2000" dirty="0"/>
              <a:t>)</a:t>
            </a:r>
          </a:p>
          <a:p>
            <a:pPr marL="342900" lvl="1" indent="-342900">
              <a:lnSpc>
                <a:spcPct val="90000"/>
              </a:lnSpc>
              <a:buClr>
                <a:schemeClr val="bg2"/>
              </a:buClr>
              <a:buSzPct val="75000"/>
              <a:buFont typeface="Wingdings" panose="05000000000000000000" pitchFamily="2" charset="2"/>
              <a:buChar char="§"/>
            </a:pPr>
            <a:r>
              <a:rPr lang="cs-CZ" sz="2000" dirty="0"/>
              <a:t>Nedůvěra z hlediska časové náročnosti a stability systémů</a:t>
            </a:r>
          </a:p>
          <a:p>
            <a:pPr marL="342900" lvl="1" indent="-342900">
              <a:lnSpc>
                <a:spcPct val="90000"/>
              </a:lnSpc>
              <a:buClr>
                <a:schemeClr val="bg2"/>
              </a:buClr>
              <a:buSzPct val="75000"/>
              <a:buFont typeface="Wingdings" panose="05000000000000000000" pitchFamily="2" charset="2"/>
              <a:buChar char="§"/>
            </a:pPr>
            <a:r>
              <a:rPr lang="cs-CZ" sz="2000" dirty="0"/>
              <a:t>Volba software </a:t>
            </a:r>
          </a:p>
          <a:p>
            <a:pPr marL="342900" lvl="1" indent="-342900">
              <a:lnSpc>
                <a:spcPct val="90000"/>
              </a:lnSpc>
              <a:buClr>
                <a:schemeClr val="bg2"/>
              </a:buClr>
              <a:buSzPct val="75000"/>
              <a:buFont typeface="Wingdings" panose="05000000000000000000" pitchFamily="2" charset="2"/>
              <a:buChar char="§"/>
            </a:pPr>
            <a:r>
              <a:rPr lang="cs-CZ" sz="2000" dirty="0"/>
              <a:t>Komunikace mezi 3D systémy </a:t>
            </a:r>
          </a:p>
          <a:p>
            <a:pPr marL="342900" lvl="1" indent="-342900">
              <a:lnSpc>
                <a:spcPct val="90000"/>
              </a:lnSpc>
              <a:buClr>
                <a:schemeClr val="bg2"/>
              </a:buClr>
              <a:buSzPct val="75000"/>
              <a:buFont typeface="Wingdings" panose="05000000000000000000" pitchFamily="2" charset="2"/>
              <a:buChar char="§"/>
            </a:pPr>
            <a:endParaRPr lang="cs-CZ" sz="2000" dirty="0"/>
          </a:p>
          <a:p>
            <a:pPr marL="0" lvl="1" indent="0">
              <a:lnSpc>
                <a:spcPct val="90000"/>
              </a:lnSpc>
              <a:buClr>
                <a:schemeClr val="bg2"/>
              </a:buClr>
              <a:buSzPct val="75000"/>
              <a:buNone/>
            </a:pPr>
            <a:r>
              <a:rPr lang="cs-CZ" sz="2400" b="1" u="sng" dirty="0"/>
              <a:t>Volba (výběr) software</a:t>
            </a:r>
          </a:p>
          <a:p>
            <a:pPr marL="342900" lvl="1" indent="-342900">
              <a:lnSpc>
                <a:spcPct val="90000"/>
              </a:lnSpc>
              <a:buClr>
                <a:schemeClr val="bg2"/>
              </a:buClr>
              <a:buSzPct val="75000"/>
              <a:buFont typeface="Wingdings" panose="05000000000000000000" pitchFamily="2" charset="2"/>
              <a:buChar char="§"/>
            </a:pPr>
            <a:r>
              <a:rPr lang="cs-CZ" sz="2000" dirty="0"/>
              <a:t>Ocelové konstrukce ……..… 	</a:t>
            </a:r>
            <a:r>
              <a:rPr lang="cs-CZ" sz="2000" dirty="0" err="1"/>
              <a:t>Advance</a:t>
            </a:r>
            <a:r>
              <a:rPr lang="cs-CZ" sz="2000" dirty="0"/>
              <a:t> x </a:t>
            </a:r>
            <a:r>
              <a:rPr lang="cs-CZ" sz="2000" dirty="0" err="1"/>
              <a:t>ProSteel</a:t>
            </a:r>
            <a:r>
              <a:rPr lang="cs-CZ" sz="2000" dirty="0"/>
              <a:t> x Tekla</a:t>
            </a:r>
          </a:p>
          <a:p>
            <a:pPr marL="342900" lvl="1" indent="-342900">
              <a:lnSpc>
                <a:spcPct val="90000"/>
              </a:lnSpc>
              <a:buClr>
                <a:schemeClr val="bg2"/>
              </a:buClr>
              <a:buSzPct val="75000"/>
              <a:buFont typeface="Wingdings" panose="05000000000000000000" pitchFamily="2" charset="2"/>
              <a:buChar char="§"/>
            </a:pPr>
            <a:r>
              <a:rPr lang="cs-CZ" sz="2000" dirty="0"/>
              <a:t>Stavební řešení …………….	</a:t>
            </a:r>
            <a:r>
              <a:rPr lang="cs-CZ" sz="2000" dirty="0" err="1"/>
              <a:t>Autocad</a:t>
            </a:r>
            <a:r>
              <a:rPr lang="cs-CZ" sz="2000" dirty="0"/>
              <a:t> </a:t>
            </a:r>
            <a:r>
              <a:rPr lang="cs-CZ" sz="2000" dirty="0" err="1"/>
              <a:t>Architecture</a:t>
            </a:r>
            <a:r>
              <a:rPr lang="cs-CZ" sz="2000" dirty="0"/>
              <a:t> x </a:t>
            </a:r>
            <a:r>
              <a:rPr lang="cs-CZ" sz="2000" dirty="0" err="1"/>
              <a:t>Revit</a:t>
            </a:r>
            <a:endParaRPr lang="cs-CZ" sz="2000" dirty="0"/>
          </a:p>
          <a:p>
            <a:pPr marL="342900" lvl="1" indent="-342900">
              <a:lnSpc>
                <a:spcPct val="90000"/>
              </a:lnSpc>
              <a:buClr>
                <a:schemeClr val="bg2"/>
              </a:buClr>
              <a:buSzPct val="75000"/>
              <a:buFont typeface="Wingdings" panose="05000000000000000000" pitchFamily="2" charset="2"/>
              <a:buChar char="§"/>
            </a:pPr>
            <a:r>
              <a:rPr lang="cs-CZ" sz="2000" dirty="0"/>
              <a:t>Technologie (potrubí) ……	</a:t>
            </a:r>
            <a:r>
              <a:rPr lang="cs-CZ" sz="2000" dirty="0" err="1"/>
              <a:t>Bentley</a:t>
            </a:r>
            <a:r>
              <a:rPr lang="cs-CZ" sz="2000" dirty="0"/>
              <a:t> x </a:t>
            </a:r>
            <a:r>
              <a:rPr lang="cs-CZ" sz="2000" dirty="0" err="1"/>
              <a:t>AutoCAD</a:t>
            </a:r>
            <a:r>
              <a:rPr lang="cs-CZ" sz="2000" dirty="0"/>
              <a:t> Plant 3D</a:t>
            </a:r>
          </a:p>
          <a:p>
            <a:pPr marL="342900" lvl="1" indent="-342900">
              <a:lnSpc>
                <a:spcPct val="90000"/>
              </a:lnSpc>
              <a:buClr>
                <a:schemeClr val="bg2"/>
              </a:buClr>
              <a:buSzPct val="75000"/>
              <a:buFont typeface="Wingdings" panose="05000000000000000000" pitchFamily="2" charset="2"/>
              <a:buChar char="§"/>
            </a:pPr>
            <a:r>
              <a:rPr lang="cs-CZ" sz="2000" dirty="0"/>
              <a:t>Technologie (zařízení) …….	</a:t>
            </a:r>
            <a:r>
              <a:rPr lang="cs-CZ" sz="2000" dirty="0" err="1"/>
              <a:t>Inventor</a:t>
            </a:r>
            <a:r>
              <a:rPr lang="cs-CZ" sz="2000" dirty="0"/>
              <a:t> x </a:t>
            </a:r>
            <a:r>
              <a:rPr lang="cs-CZ" sz="2000" dirty="0" err="1"/>
              <a:t>ProEngineer</a:t>
            </a:r>
            <a:endParaRPr lang="cs-CZ" sz="2000" dirty="0"/>
          </a:p>
          <a:p>
            <a:pPr marL="342900" lvl="1" indent="-342900">
              <a:lnSpc>
                <a:spcPct val="90000"/>
              </a:lnSpc>
              <a:buClr>
                <a:schemeClr val="bg2"/>
              </a:buClr>
              <a:buSzPct val="75000"/>
              <a:buNone/>
            </a:pPr>
            <a:endParaRPr lang="cs-CZ" sz="2000" dirty="0"/>
          </a:p>
          <a:p>
            <a:pPr marL="342900" lvl="1" indent="-342900">
              <a:lnSpc>
                <a:spcPct val="90000"/>
              </a:lnSpc>
              <a:buClr>
                <a:schemeClr val="bg2"/>
              </a:buClr>
              <a:buSzPct val="75000"/>
              <a:buNone/>
            </a:pPr>
            <a:r>
              <a:rPr lang="cs-CZ" sz="2000" b="1" dirty="0"/>
              <a:t>HPFM = CAD systémy ↔ vliv na volbu SW</a:t>
            </a:r>
          </a:p>
          <a:p>
            <a:pPr marL="342900" lvl="1" indent="-342900">
              <a:lnSpc>
                <a:spcPct val="90000"/>
              </a:lnSpc>
              <a:buClr>
                <a:schemeClr val="bg2"/>
              </a:buClr>
              <a:buSzPct val="75000"/>
              <a:buNone/>
            </a:pPr>
            <a:r>
              <a:rPr lang="cs-CZ" sz="2000" dirty="0"/>
              <a:t>	</a:t>
            </a:r>
          </a:p>
          <a:p>
            <a:pPr>
              <a:lnSpc>
                <a:spcPct val="90000"/>
              </a:lnSpc>
            </a:pPr>
            <a:endParaRPr lang="cs-CZ" sz="2800" dirty="0"/>
          </a:p>
          <a:p>
            <a:pPr>
              <a:lnSpc>
                <a:spcPct val="90000"/>
              </a:lnSpc>
            </a:pPr>
            <a:endParaRPr lang="cs-CZ" sz="2800" dirty="0"/>
          </a:p>
        </p:txBody>
      </p:sp>
      <p:sp>
        <p:nvSpPr>
          <p:cNvPr id="28678" name="Rectangle 6"/>
          <p:cNvSpPr>
            <a:spLocks noChangeArrowheads="1"/>
          </p:cNvSpPr>
          <p:nvPr/>
        </p:nvSpPr>
        <p:spPr bwMode="auto">
          <a:xfrm>
            <a:off x="1371600" y="4648200"/>
            <a:ext cx="7772400" cy="1254125"/>
          </a:xfrm>
          <a:prstGeom prst="rect">
            <a:avLst/>
          </a:prstGeom>
          <a:noFill/>
          <a:ln w="9525">
            <a:noFill/>
            <a:miter lim="800000"/>
            <a:headEnd/>
            <a:tailEnd/>
          </a:ln>
          <a:effectLst/>
        </p:spPr>
        <p:txBody>
          <a:bodyPr/>
          <a:lstStyle/>
          <a:p>
            <a:pPr marL="342900" indent="-342900">
              <a:buFont typeface="Wingdings" pitchFamily="2" charset="2"/>
              <a:buChar char="n"/>
            </a:pPr>
            <a:endParaRPr lang="cs-CZ" sz="3200"/>
          </a:p>
        </p:txBody>
      </p:sp>
      <p:sp>
        <p:nvSpPr>
          <p:cNvPr id="5" name="TextovéPole 4"/>
          <p:cNvSpPr txBox="1"/>
          <p:nvPr/>
        </p:nvSpPr>
        <p:spPr>
          <a:xfrm>
            <a:off x="107504" y="6322645"/>
            <a:ext cx="2592288" cy="504000"/>
          </a:xfrm>
          <a:prstGeom prst="rect">
            <a:avLst/>
          </a:prstGeom>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path path="circle">
              <a:fillToRect l="50000" t="50000" r="50000" b="50000"/>
            </a:path>
            <a:tileRect/>
          </a:gradFill>
        </p:spPr>
        <p:style>
          <a:lnRef idx="2">
            <a:schemeClr val="dk1"/>
          </a:lnRef>
          <a:fillRef idx="1">
            <a:schemeClr val="lt1"/>
          </a:fillRef>
          <a:effectRef idx="0">
            <a:schemeClr val="dk1"/>
          </a:effectRef>
          <a:fontRef idx="minor">
            <a:schemeClr val="dk1"/>
          </a:fontRef>
        </p:style>
        <p:txBody>
          <a:bodyPr wrap="square" rtlCol="0" anchor="ctr" anchorCtr="0">
            <a:spAutoFit/>
          </a:bodyPr>
          <a:lstStyle/>
          <a:p>
            <a:pPr>
              <a:buNone/>
            </a:pPr>
            <a:r>
              <a:rPr lang="cs-CZ" sz="1800" dirty="0">
                <a:ln w="0"/>
                <a:gradFill>
                  <a:gsLst>
                    <a:gs pos="21000">
                      <a:srgbClr val="53575C"/>
                    </a:gs>
                    <a:gs pos="88000">
                      <a:srgbClr val="C5C7CA"/>
                    </a:gs>
                  </a:gsLst>
                  <a:lin ang="5400000"/>
                </a:gradFill>
                <a:latin typeface="Comic Sans MS" panose="030F0702030302020204" pitchFamily="66" charset="0"/>
              </a:rPr>
              <a:t>NAŠE CESTA K BIM</a:t>
            </a:r>
          </a:p>
        </p:txBody>
      </p:sp>
    </p:spTree>
    <p:extLst>
      <p:ext uri="{BB962C8B-B14F-4D97-AF65-F5344CB8AC3E}">
        <p14:creationId xmlns:p14="http://schemas.microsoft.com/office/powerpoint/2010/main" val="27967463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8674">
                                            <p:txEl>
                                              <p:pRg st="0" end="0"/>
                                            </p:txEl>
                                          </p:spTgt>
                                        </p:tgtEl>
                                        <p:attrNameLst>
                                          <p:attrName>style.visibility</p:attrName>
                                        </p:attrNameLst>
                                      </p:cBhvr>
                                      <p:to>
                                        <p:strVal val="visible"/>
                                      </p:to>
                                    </p:set>
                                    <p:animEffect transition="in" filter="blinds(horizontal)">
                                      <p:cBhvr>
                                        <p:cTn id="7" dur="500"/>
                                        <p:tgtEl>
                                          <p:spTgt spid="2867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28675">
                                            <p:txEl>
                                              <p:pRg st="0" end="0"/>
                                            </p:txEl>
                                          </p:spTgt>
                                        </p:tgtEl>
                                        <p:attrNameLst>
                                          <p:attrName>style.visibility</p:attrName>
                                        </p:attrNameLst>
                                      </p:cBhvr>
                                      <p:to>
                                        <p:strVal val="visible"/>
                                      </p:to>
                                    </p:set>
                                    <p:anim calcmode="lin" valueType="num">
                                      <p:cBhvr additive="base">
                                        <p:cTn id="12" dur="500" fill="hold"/>
                                        <p:tgtEl>
                                          <p:spTgt spid="28675">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8675">
                                            <p:txEl>
                                              <p:pRg st="0" end="0"/>
                                            </p:txEl>
                                          </p:spTgt>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28675">
                                            <p:txEl>
                                              <p:pRg st="1" end="1"/>
                                            </p:txEl>
                                          </p:spTgt>
                                        </p:tgtEl>
                                        <p:attrNameLst>
                                          <p:attrName>style.visibility</p:attrName>
                                        </p:attrNameLst>
                                      </p:cBhvr>
                                      <p:to>
                                        <p:strVal val="visible"/>
                                      </p:to>
                                    </p:set>
                                    <p:anim calcmode="lin" valueType="num">
                                      <p:cBhvr additive="base">
                                        <p:cTn id="16" dur="500" fill="hold"/>
                                        <p:tgtEl>
                                          <p:spTgt spid="28675">
                                            <p:txEl>
                                              <p:pRg st="1" end="1"/>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28675">
                                            <p:txEl>
                                              <p:pRg st="1" end="1"/>
                                            </p:txEl>
                                          </p:spTgt>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28675">
                                            <p:txEl>
                                              <p:pRg st="2" end="2"/>
                                            </p:txEl>
                                          </p:spTgt>
                                        </p:tgtEl>
                                        <p:attrNameLst>
                                          <p:attrName>style.visibility</p:attrName>
                                        </p:attrNameLst>
                                      </p:cBhvr>
                                      <p:to>
                                        <p:strVal val="visible"/>
                                      </p:to>
                                    </p:set>
                                    <p:anim calcmode="lin" valueType="num">
                                      <p:cBhvr additive="base">
                                        <p:cTn id="20" dur="500" fill="hold"/>
                                        <p:tgtEl>
                                          <p:spTgt spid="28675">
                                            <p:txEl>
                                              <p:pRg st="2" end="2"/>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28675">
                                            <p:txEl>
                                              <p:pRg st="2" end="2"/>
                                            </p:txEl>
                                          </p:spTgt>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28675">
                                            <p:txEl>
                                              <p:pRg st="3" end="3"/>
                                            </p:txEl>
                                          </p:spTgt>
                                        </p:tgtEl>
                                        <p:attrNameLst>
                                          <p:attrName>style.visibility</p:attrName>
                                        </p:attrNameLst>
                                      </p:cBhvr>
                                      <p:to>
                                        <p:strVal val="visible"/>
                                      </p:to>
                                    </p:set>
                                    <p:anim calcmode="lin" valueType="num">
                                      <p:cBhvr additive="base">
                                        <p:cTn id="24" dur="500" fill="hold"/>
                                        <p:tgtEl>
                                          <p:spTgt spid="28675">
                                            <p:txEl>
                                              <p:pRg st="3" end="3"/>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28675">
                                            <p:txEl>
                                              <p:pRg st="3" end="3"/>
                                            </p:txEl>
                                          </p:spTgt>
                                        </p:tgtEl>
                                        <p:attrNameLst>
                                          <p:attrName>ppt_y</p:attrName>
                                        </p:attrNameLst>
                                      </p:cBhvr>
                                      <p:tavLst>
                                        <p:tav tm="0">
                                          <p:val>
                                            <p:strVal val="#ppt_y"/>
                                          </p:val>
                                        </p:tav>
                                        <p:tav tm="100000">
                                          <p:val>
                                            <p:strVal val="#ppt_y"/>
                                          </p:val>
                                        </p:tav>
                                      </p:tavLst>
                                    </p:anim>
                                  </p:childTnLst>
                                </p:cTn>
                              </p:par>
                              <p:par>
                                <p:cTn id="26" presetID="2" presetClass="entr" presetSubtype="8" fill="hold" grpId="0" nodeType="withEffect">
                                  <p:stCondLst>
                                    <p:cond delay="0"/>
                                  </p:stCondLst>
                                  <p:childTnLst>
                                    <p:set>
                                      <p:cBhvr>
                                        <p:cTn id="27" dur="1" fill="hold">
                                          <p:stCondLst>
                                            <p:cond delay="0"/>
                                          </p:stCondLst>
                                        </p:cTn>
                                        <p:tgtEl>
                                          <p:spTgt spid="28675">
                                            <p:txEl>
                                              <p:pRg st="4" end="4"/>
                                            </p:txEl>
                                          </p:spTgt>
                                        </p:tgtEl>
                                        <p:attrNameLst>
                                          <p:attrName>style.visibility</p:attrName>
                                        </p:attrNameLst>
                                      </p:cBhvr>
                                      <p:to>
                                        <p:strVal val="visible"/>
                                      </p:to>
                                    </p:set>
                                    <p:anim calcmode="lin" valueType="num">
                                      <p:cBhvr additive="base">
                                        <p:cTn id="28" dur="500" fill="hold"/>
                                        <p:tgtEl>
                                          <p:spTgt spid="28675">
                                            <p:txEl>
                                              <p:pRg st="4" end="4"/>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28675">
                                            <p:txEl>
                                              <p:pRg st="4" end="4"/>
                                            </p:txEl>
                                          </p:spTgt>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28675">
                                            <p:txEl>
                                              <p:pRg st="6" end="6"/>
                                            </p:txEl>
                                          </p:spTgt>
                                        </p:tgtEl>
                                        <p:attrNameLst>
                                          <p:attrName>style.visibility</p:attrName>
                                        </p:attrNameLst>
                                      </p:cBhvr>
                                      <p:to>
                                        <p:strVal val="visible"/>
                                      </p:to>
                                    </p:set>
                                    <p:anim calcmode="lin" valueType="num">
                                      <p:cBhvr additive="base">
                                        <p:cTn id="32" dur="500" fill="hold"/>
                                        <p:tgtEl>
                                          <p:spTgt spid="28675">
                                            <p:txEl>
                                              <p:pRg st="6" end="6"/>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28675">
                                            <p:txEl>
                                              <p:pRg st="6" end="6"/>
                                            </p:txEl>
                                          </p:spTgt>
                                        </p:tgtEl>
                                        <p:attrNameLst>
                                          <p:attrName>ppt_y</p:attrName>
                                        </p:attrNameLst>
                                      </p:cBhvr>
                                      <p:tavLst>
                                        <p:tav tm="0">
                                          <p:val>
                                            <p:strVal val="#ppt_y"/>
                                          </p:val>
                                        </p:tav>
                                        <p:tav tm="100000">
                                          <p:val>
                                            <p:strVal val="#ppt_y"/>
                                          </p:val>
                                        </p:tav>
                                      </p:tavLst>
                                    </p:anim>
                                  </p:childTnLst>
                                </p:cTn>
                              </p:par>
                              <p:par>
                                <p:cTn id="34" presetID="2" presetClass="entr" presetSubtype="8" fill="hold" grpId="0" nodeType="withEffect">
                                  <p:stCondLst>
                                    <p:cond delay="0"/>
                                  </p:stCondLst>
                                  <p:childTnLst>
                                    <p:set>
                                      <p:cBhvr>
                                        <p:cTn id="35" dur="1" fill="hold">
                                          <p:stCondLst>
                                            <p:cond delay="0"/>
                                          </p:stCondLst>
                                        </p:cTn>
                                        <p:tgtEl>
                                          <p:spTgt spid="28675">
                                            <p:txEl>
                                              <p:pRg st="7" end="7"/>
                                            </p:txEl>
                                          </p:spTgt>
                                        </p:tgtEl>
                                        <p:attrNameLst>
                                          <p:attrName>style.visibility</p:attrName>
                                        </p:attrNameLst>
                                      </p:cBhvr>
                                      <p:to>
                                        <p:strVal val="visible"/>
                                      </p:to>
                                    </p:set>
                                    <p:anim calcmode="lin" valueType="num">
                                      <p:cBhvr additive="base">
                                        <p:cTn id="36" dur="500" fill="hold"/>
                                        <p:tgtEl>
                                          <p:spTgt spid="28675">
                                            <p:txEl>
                                              <p:pRg st="7" end="7"/>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28675">
                                            <p:txEl>
                                              <p:pRg st="7" end="7"/>
                                            </p:txEl>
                                          </p:spTgt>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28675">
                                            <p:txEl>
                                              <p:pRg st="8" end="8"/>
                                            </p:txEl>
                                          </p:spTgt>
                                        </p:tgtEl>
                                        <p:attrNameLst>
                                          <p:attrName>style.visibility</p:attrName>
                                        </p:attrNameLst>
                                      </p:cBhvr>
                                      <p:to>
                                        <p:strVal val="visible"/>
                                      </p:to>
                                    </p:set>
                                    <p:anim calcmode="lin" valueType="num">
                                      <p:cBhvr additive="base">
                                        <p:cTn id="40" dur="500" fill="hold"/>
                                        <p:tgtEl>
                                          <p:spTgt spid="28675">
                                            <p:txEl>
                                              <p:pRg st="8" end="8"/>
                                            </p:txEl>
                                          </p:spTgt>
                                        </p:tgtEl>
                                        <p:attrNameLst>
                                          <p:attrName>ppt_x</p:attrName>
                                        </p:attrNameLst>
                                      </p:cBhvr>
                                      <p:tavLst>
                                        <p:tav tm="0">
                                          <p:val>
                                            <p:strVal val="0-#ppt_w/2"/>
                                          </p:val>
                                        </p:tav>
                                        <p:tav tm="100000">
                                          <p:val>
                                            <p:strVal val="#ppt_x"/>
                                          </p:val>
                                        </p:tav>
                                      </p:tavLst>
                                    </p:anim>
                                    <p:anim calcmode="lin" valueType="num">
                                      <p:cBhvr additive="base">
                                        <p:cTn id="41" dur="500" fill="hold"/>
                                        <p:tgtEl>
                                          <p:spTgt spid="28675">
                                            <p:txEl>
                                              <p:pRg st="8" end="8"/>
                                            </p:txEl>
                                          </p:spTgt>
                                        </p:tgtEl>
                                        <p:attrNameLst>
                                          <p:attrName>ppt_y</p:attrName>
                                        </p:attrNameLst>
                                      </p:cBhvr>
                                      <p:tavLst>
                                        <p:tav tm="0">
                                          <p:val>
                                            <p:strVal val="#ppt_y"/>
                                          </p:val>
                                        </p:tav>
                                        <p:tav tm="100000">
                                          <p:val>
                                            <p:strVal val="#ppt_y"/>
                                          </p:val>
                                        </p:tav>
                                      </p:tavLst>
                                    </p:anim>
                                  </p:childTnLst>
                                </p:cTn>
                              </p:par>
                              <p:par>
                                <p:cTn id="42" presetID="2" presetClass="entr" presetSubtype="8" fill="hold" grpId="0" nodeType="withEffect">
                                  <p:stCondLst>
                                    <p:cond delay="0"/>
                                  </p:stCondLst>
                                  <p:childTnLst>
                                    <p:set>
                                      <p:cBhvr>
                                        <p:cTn id="43" dur="1" fill="hold">
                                          <p:stCondLst>
                                            <p:cond delay="0"/>
                                          </p:stCondLst>
                                        </p:cTn>
                                        <p:tgtEl>
                                          <p:spTgt spid="28675">
                                            <p:txEl>
                                              <p:pRg st="9" end="9"/>
                                            </p:txEl>
                                          </p:spTgt>
                                        </p:tgtEl>
                                        <p:attrNameLst>
                                          <p:attrName>style.visibility</p:attrName>
                                        </p:attrNameLst>
                                      </p:cBhvr>
                                      <p:to>
                                        <p:strVal val="visible"/>
                                      </p:to>
                                    </p:set>
                                    <p:anim calcmode="lin" valueType="num">
                                      <p:cBhvr additive="base">
                                        <p:cTn id="44" dur="500" fill="hold"/>
                                        <p:tgtEl>
                                          <p:spTgt spid="28675">
                                            <p:txEl>
                                              <p:pRg st="9" end="9"/>
                                            </p:txEl>
                                          </p:spTgt>
                                        </p:tgtEl>
                                        <p:attrNameLst>
                                          <p:attrName>ppt_x</p:attrName>
                                        </p:attrNameLst>
                                      </p:cBhvr>
                                      <p:tavLst>
                                        <p:tav tm="0">
                                          <p:val>
                                            <p:strVal val="0-#ppt_w/2"/>
                                          </p:val>
                                        </p:tav>
                                        <p:tav tm="100000">
                                          <p:val>
                                            <p:strVal val="#ppt_x"/>
                                          </p:val>
                                        </p:tav>
                                      </p:tavLst>
                                    </p:anim>
                                    <p:anim calcmode="lin" valueType="num">
                                      <p:cBhvr additive="base">
                                        <p:cTn id="45" dur="500" fill="hold"/>
                                        <p:tgtEl>
                                          <p:spTgt spid="28675">
                                            <p:txEl>
                                              <p:pRg st="9" end="9"/>
                                            </p:txEl>
                                          </p:spTgt>
                                        </p:tgtEl>
                                        <p:attrNameLst>
                                          <p:attrName>ppt_y</p:attrName>
                                        </p:attrNameLst>
                                      </p:cBhvr>
                                      <p:tavLst>
                                        <p:tav tm="0">
                                          <p:val>
                                            <p:strVal val="#ppt_y"/>
                                          </p:val>
                                        </p:tav>
                                        <p:tav tm="100000">
                                          <p:val>
                                            <p:strVal val="#ppt_y"/>
                                          </p:val>
                                        </p:tav>
                                      </p:tavLst>
                                    </p:anim>
                                  </p:childTnLst>
                                </p:cTn>
                              </p:par>
                              <p:par>
                                <p:cTn id="46" presetID="2" presetClass="entr" presetSubtype="8" fill="hold" grpId="0" nodeType="withEffect">
                                  <p:stCondLst>
                                    <p:cond delay="0"/>
                                  </p:stCondLst>
                                  <p:childTnLst>
                                    <p:set>
                                      <p:cBhvr>
                                        <p:cTn id="47" dur="1" fill="hold">
                                          <p:stCondLst>
                                            <p:cond delay="0"/>
                                          </p:stCondLst>
                                        </p:cTn>
                                        <p:tgtEl>
                                          <p:spTgt spid="28675">
                                            <p:txEl>
                                              <p:pRg st="10" end="10"/>
                                            </p:txEl>
                                          </p:spTgt>
                                        </p:tgtEl>
                                        <p:attrNameLst>
                                          <p:attrName>style.visibility</p:attrName>
                                        </p:attrNameLst>
                                      </p:cBhvr>
                                      <p:to>
                                        <p:strVal val="visible"/>
                                      </p:to>
                                    </p:set>
                                    <p:anim calcmode="lin" valueType="num">
                                      <p:cBhvr additive="base">
                                        <p:cTn id="48" dur="500" fill="hold"/>
                                        <p:tgtEl>
                                          <p:spTgt spid="28675">
                                            <p:txEl>
                                              <p:pRg st="10" end="10"/>
                                            </p:txEl>
                                          </p:spTgt>
                                        </p:tgtEl>
                                        <p:attrNameLst>
                                          <p:attrName>ppt_x</p:attrName>
                                        </p:attrNameLst>
                                      </p:cBhvr>
                                      <p:tavLst>
                                        <p:tav tm="0">
                                          <p:val>
                                            <p:strVal val="0-#ppt_w/2"/>
                                          </p:val>
                                        </p:tav>
                                        <p:tav tm="100000">
                                          <p:val>
                                            <p:strVal val="#ppt_x"/>
                                          </p:val>
                                        </p:tav>
                                      </p:tavLst>
                                    </p:anim>
                                    <p:anim calcmode="lin" valueType="num">
                                      <p:cBhvr additive="base">
                                        <p:cTn id="49" dur="500" fill="hold"/>
                                        <p:tgtEl>
                                          <p:spTgt spid="28675">
                                            <p:txEl>
                                              <p:pRg st="10" end="10"/>
                                            </p:txEl>
                                          </p:spTgt>
                                        </p:tgtEl>
                                        <p:attrNameLst>
                                          <p:attrName>ppt_y</p:attrName>
                                        </p:attrNameLst>
                                      </p:cBhvr>
                                      <p:tavLst>
                                        <p:tav tm="0">
                                          <p:val>
                                            <p:strVal val="#ppt_y"/>
                                          </p:val>
                                        </p:tav>
                                        <p:tav tm="100000">
                                          <p:val>
                                            <p:strVal val="#ppt_y"/>
                                          </p:val>
                                        </p:tav>
                                      </p:tavLst>
                                    </p:anim>
                                  </p:childTnLst>
                                </p:cTn>
                              </p:par>
                              <p:par>
                                <p:cTn id="50" presetID="2" presetClass="entr" presetSubtype="8" fill="hold" grpId="0" nodeType="withEffect">
                                  <p:stCondLst>
                                    <p:cond delay="0"/>
                                  </p:stCondLst>
                                  <p:childTnLst>
                                    <p:set>
                                      <p:cBhvr>
                                        <p:cTn id="51" dur="1" fill="hold">
                                          <p:stCondLst>
                                            <p:cond delay="0"/>
                                          </p:stCondLst>
                                        </p:cTn>
                                        <p:tgtEl>
                                          <p:spTgt spid="28675">
                                            <p:txEl>
                                              <p:pRg st="12" end="12"/>
                                            </p:txEl>
                                          </p:spTgt>
                                        </p:tgtEl>
                                        <p:attrNameLst>
                                          <p:attrName>style.visibility</p:attrName>
                                        </p:attrNameLst>
                                      </p:cBhvr>
                                      <p:to>
                                        <p:strVal val="visible"/>
                                      </p:to>
                                    </p:set>
                                    <p:anim calcmode="lin" valueType="num">
                                      <p:cBhvr additive="base">
                                        <p:cTn id="52" dur="500" fill="hold"/>
                                        <p:tgtEl>
                                          <p:spTgt spid="28675">
                                            <p:txEl>
                                              <p:pRg st="12" end="12"/>
                                            </p:txEl>
                                          </p:spTgt>
                                        </p:tgtEl>
                                        <p:attrNameLst>
                                          <p:attrName>ppt_x</p:attrName>
                                        </p:attrNameLst>
                                      </p:cBhvr>
                                      <p:tavLst>
                                        <p:tav tm="0">
                                          <p:val>
                                            <p:strVal val="0-#ppt_w/2"/>
                                          </p:val>
                                        </p:tav>
                                        <p:tav tm="100000">
                                          <p:val>
                                            <p:strVal val="#ppt_x"/>
                                          </p:val>
                                        </p:tav>
                                      </p:tavLst>
                                    </p:anim>
                                    <p:anim calcmode="lin" valueType="num">
                                      <p:cBhvr additive="base">
                                        <p:cTn id="53" dur="500" fill="hold"/>
                                        <p:tgtEl>
                                          <p:spTgt spid="28675">
                                            <p:txEl>
                                              <p:pRg st="12" end="12"/>
                                            </p:txEl>
                                          </p:spTgt>
                                        </p:tgtEl>
                                        <p:attrNameLst>
                                          <p:attrName>ppt_y</p:attrName>
                                        </p:attrNameLst>
                                      </p:cBhvr>
                                      <p:tavLst>
                                        <p:tav tm="0">
                                          <p:val>
                                            <p:strVal val="#ppt_y"/>
                                          </p:val>
                                        </p:tav>
                                        <p:tav tm="100000">
                                          <p:val>
                                            <p:strVal val="#ppt_y"/>
                                          </p:val>
                                        </p:tav>
                                      </p:tavLst>
                                    </p:anim>
                                  </p:childTnLst>
                                </p:cTn>
                              </p:par>
                              <p:par>
                                <p:cTn id="54" presetID="2" presetClass="entr" presetSubtype="8" fill="hold" grpId="0" nodeType="withEffect">
                                  <p:stCondLst>
                                    <p:cond delay="0"/>
                                  </p:stCondLst>
                                  <p:childTnLst>
                                    <p:set>
                                      <p:cBhvr>
                                        <p:cTn id="55" dur="1" fill="hold">
                                          <p:stCondLst>
                                            <p:cond delay="0"/>
                                          </p:stCondLst>
                                        </p:cTn>
                                        <p:tgtEl>
                                          <p:spTgt spid="28675">
                                            <p:txEl>
                                              <p:pRg st="13" end="13"/>
                                            </p:txEl>
                                          </p:spTgt>
                                        </p:tgtEl>
                                        <p:attrNameLst>
                                          <p:attrName>style.visibility</p:attrName>
                                        </p:attrNameLst>
                                      </p:cBhvr>
                                      <p:to>
                                        <p:strVal val="visible"/>
                                      </p:to>
                                    </p:set>
                                    <p:anim calcmode="lin" valueType="num">
                                      <p:cBhvr additive="base">
                                        <p:cTn id="56" dur="500" fill="hold"/>
                                        <p:tgtEl>
                                          <p:spTgt spid="28675">
                                            <p:txEl>
                                              <p:pRg st="13" end="13"/>
                                            </p:txEl>
                                          </p:spTgt>
                                        </p:tgtEl>
                                        <p:attrNameLst>
                                          <p:attrName>ppt_x</p:attrName>
                                        </p:attrNameLst>
                                      </p:cBhvr>
                                      <p:tavLst>
                                        <p:tav tm="0">
                                          <p:val>
                                            <p:strVal val="0-#ppt_w/2"/>
                                          </p:val>
                                        </p:tav>
                                        <p:tav tm="100000">
                                          <p:val>
                                            <p:strVal val="#ppt_x"/>
                                          </p:val>
                                        </p:tav>
                                      </p:tavLst>
                                    </p:anim>
                                    <p:anim calcmode="lin" valueType="num">
                                      <p:cBhvr additive="base">
                                        <p:cTn id="57" dur="500" fill="hold"/>
                                        <p:tgtEl>
                                          <p:spTgt spid="28675">
                                            <p:txEl>
                                              <p:pRg st="13" end="13"/>
                                            </p:txEl>
                                          </p:spTgt>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nodePh="1">
                                  <p:stCondLst>
                                    <p:cond delay="0"/>
                                  </p:stCondLst>
                                  <p:endCondLst>
                                    <p:cond evt="begin" delay="0">
                                      <p:tn val="60"/>
                                    </p:cond>
                                  </p:endCondLst>
                                  <p:childTnLst>
                                    <p:set>
                                      <p:cBhvr>
                                        <p:cTn id="61" dur="1" fill="hold">
                                          <p:stCondLst>
                                            <p:cond delay="0"/>
                                          </p:stCondLst>
                                        </p:cTn>
                                        <p:tgtEl>
                                          <p:spTgt spid="28678"/>
                                        </p:tgtEl>
                                        <p:attrNameLst>
                                          <p:attrName>style.visibility</p:attrName>
                                        </p:attrNameLst>
                                      </p:cBhvr>
                                      <p:to>
                                        <p:strVal val="visible"/>
                                      </p:to>
                                    </p:set>
                                    <p:anim calcmode="lin" valueType="num">
                                      <p:cBhvr additive="base">
                                        <p:cTn id="62" dur="500" fill="hold"/>
                                        <p:tgtEl>
                                          <p:spTgt spid="28678"/>
                                        </p:tgtEl>
                                        <p:attrNameLst>
                                          <p:attrName>ppt_x</p:attrName>
                                        </p:attrNameLst>
                                      </p:cBhvr>
                                      <p:tavLst>
                                        <p:tav tm="0">
                                          <p:val>
                                            <p:strVal val="0-#ppt_w/2"/>
                                          </p:val>
                                        </p:tav>
                                        <p:tav tm="100000">
                                          <p:val>
                                            <p:strVal val="#ppt_x"/>
                                          </p:val>
                                        </p:tav>
                                      </p:tavLst>
                                    </p:anim>
                                    <p:anim calcmode="lin" valueType="num">
                                      <p:cBhvr additive="base">
                                        <p:cTn id="63" dur="500" fill="hold"/>
                                        <p:tgtEl>
                                          <p:spTgt spid="2867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build="p" autoUpdateAnimBg="0"/>
      <p:bldP spid="28675" grpId="0" build="p" autoUpdateAnimBg="0"/>
      <p:bldP spid="28678"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066800" y="304800"/>
            <a:ext cx="7772400" cy="1143000"/>
          </a:xfrm>
        </p:spPr>
        <p:txBody>
          <a:bodyPr/>
          <a:lstStyle/>
          <a:p>
            <a:r>
              <a:rPr lang="cs-CZ" sz="3600" u="sng" dirty="0"/>
              <a:t>Vývoj projektování 3D v HPFM</a:t>
            </a:r>
            <a:r>
              <a:rPr lang="cs-CZ" dirty="0"/>
              <a:t>:</a:t>
            </a:r>
          </a:p>
        </p:txBody>
      </p:sp>
      <p:sp>
        <p:nvSpPr>
          <p:cNvPr id="28675" name="Rectangle 3"/>
          <p:cNvSpPr>
            <a:spLocks noGrp="1" noChangeArrowheads="1"/>
          </p:cNvSpPr>
          <p:nvPr>
            <p:ph type="body" idx="1"/>
          </p:nvPr>
        </p:nvSpPr>
        <p:spPr>
          <a:xfrm>
            <a:off x="1066800" y="1523999"/>
            <a:ext cx="7467600" cy="2121025"/>
          </a:xfrm>
        </p:spPr>
        <p:txBody>
          <a:bodyPr/>
          <a:lstStyle/>
          <a:p>
            <a:pPr>
              <a:lnSpc>
                <a:spcPct val="90000"/>
              </a:lnSpc>
              <a:buFont typeface="Wingdings" panose="05000000000000000000" pitchFamily="2" charset="2"/>
              <a:buChar char="q"/>
            </a:pPr>
            <a:r>
              <a:rPr lang="cs-CZ" sz="2800" b="1" dirty="0"/>
              <a:t>2009</a:t>
            </a:r>
          </a:p>
          <a:p>
            <a:pPr>
              <a:lnSpc>
                <a:spcPct val="90000"/>
              </a:lnSpc>
              <a:buFont typeface="Arial" panose="020B0604020202020204" pitchFamily="34" charset="0"/>
              <a:buChar char="•"/>
            </a:pPr>
            <a:r>
              <a:rPr lang="cs-CZ" sz="2000" dirty="0"/>
              <a:t>První reálný projekt ve 3D (</a:t>
            </a:r>
            <a:r>
              <a:rPr lang="cs-CZ" sz="2000" dirty="0" err="1"/>
              <a:t>Advance</a:t>
            </a:r>
            <a:r>
              <a:rPr lang="cs-CZ" sz="2000" dirty="0"/>
              <a:t> Steel) – USS Košice – Odsíření koksárenského plynu</a:t>
            </a:r>
          </a:p>
          <a:p>
            <a:pPr>
              <a:lnSpc>
                <a:spcPct val="90000"/>
              </a:lnSpc>
              <a:buFont typeface="Arial" panose="020B0604020202020204" pitchFamily="34" charset="0"/>
              <a:buChar char="•"/>
            </a:pPr>
            <a:r>
              <a:rPr lang="cs-CZ" sz="2000" dirty="0"/>
              <a:t>Komunikace s TG projektantem z PL (</a:t>
            </a:r>
            <a:r>
              <a:rPr lang="cs-CZ" sz="2000" dirty="0" err="1"/>
              <a:t>Bentley</a:t>
            </a:r>
            <a:r>
              <a:rPr lang="cs-CZ" sz="2000" dirty="0"/>
              <a:t> </a:t>
            </a:r>
            <a:r>
              <a:rPr lang="cs-CZ" sz="2000" dirty="0" err="1"/>
              <a:t>AutoPlant</a:t>
            </a:r>
            <a:r>
              <a:rPr lang="cs-CZ" sz="2000" dirty="0"/>
              <a:t>) – </a:t>
            </a:r>
            <a:r>
              <a:rPr lang="cs-CZ" sz="2000" dirty="0" err="1"/>
              <a:t>object</a:t>
            </a:r>
            <a:r>
              <a:rPr lang="cs-CZ" sz="2000" dirty="0"/>
              <a:t> </a:t>
            </a:r>
            <a:r>
              <a:rPr lang="cs-CZ" sz="2000" dirty="0" err="1"/>
              <a:t>enabler</a:t>
            </a:r>
            <a:endParaRPr lang="cs-CZ" sz="2000" dirty="0"/>
          </a:p>
          <a:p>
            <a:pPr marL="0" indent="0">
              <a:lnSpc>
                <a:spcPct val="90000"/>
              </a:lnSpc>
              <a:buNone/>
            </a:pPr>
            <a:endParaRPr lang="cs-CZ" sz="2000" dirty="0"/>
          </a:p>
          <a:p>
            <a:pPr marL="0" indent="0">
              <a:lnSpc>
                <a:spcPct val="90000"/>
              </a:lnSpc>
              <a:buNone/>
            </a:pPr>
            <a:endParaRPr lang="cs-CZ" sz="2000" dirty="0"/>
          </a:p>
          <a:p>
            <a:pPr marL="342900" lvl="1" indent="-342900">
              <a:lnSpc>
                <a:spcPct val="90000"/>
              </a:lnSpc>
              <a:buClr>
                <a:schemeClr val="bg2"/>
              </a:buClr>
              <a:buSzPct val="75000"/>
              <a:buNone/>
            </a:pPr>
            <a:endParaRPr lang="cs-CZ" sz="2000" dirty="0"/>
          </a:p>
          <a:p>
            <a:pPr marL="342900" lvl="1" indent="-342900">
              <a:lnSpc>
                <a:spcPct val="90000"/>
              </a:lnSpc>
              <a:buClr>
                <a:schemeClr val="bg2"/>
              </a:buClr>
              <a:buSzPct val="75000"/>
              <a:buNone/>
            </a:pPr>
            <a:r>
              <a:rPr lang="cs-CZ" sz="2000" dirty="0"/>
              <a:t>	</a:t>
            </a:r>
          </a:p>
        </p:txBody>
      </p:sp>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3645024"/>
            <a:ext cx="4082066" cy="2434758"/>
          </a:xfrm>
          <a:prstGeom prst="rect">
            <a:avLst/>
          </a:prstGeom>
        </p:spPr>
      </p:pic>
      <p:sp>
        <p:nvSpPr>
          <p:cNvPr id="5" name="TextovéPole 4"/>
          <p:cNvSpPr txBox="1"/>
          <p:nvPr/>
        </p:nvSpPr>
        <p:spPr>
          <a:xfrm>
            <a:off x="107504" y="6322645"/>
            <a:ext cx="2592288" cy="504000"/>
          </a:xfrm>
          <a:prstGeom prst="rect">
            <a:avLst/>
          </a:prstGeom>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path path="circle">
              <a:fillToRect l="50000" t="50000" r="50000" b="50000"/>
            </a:path>
            <a:tileRect/>
          </a:gradFill>
        </p:spPr>
        <p:style>
          <a:lnRef idx="2">
            <a:schemeClr val="dk1"/>
          </a:lnRef>
          <a:fillRef idx="1">
            <a:schemeClr val="lt1"/>
          </a:fillRef>
          <a:effectRef idx="0">
            <a:schemeClr val="dk1"/>
          </a:effectRef>
          <a:fontRef idx="minor">
            <a:schemeClr val="dk1"/>
          </a:fontRef>
        </p:style>
        <p:txBody>
          <a:bodyPr wrap="square" rtlCol="0" anchor="ctr" anchorCtr="0">
            <a:spAutoFit/>
          </a:bodyPr>
          <a:lstStyle/>
          <a:p>
            <a:pPr>
              <a:buNone/>
            </a:pPr>
            <a:r>
              <a:rPr lang="cs-CZ" sz="1800" dirty="0">
                <a:ln w="0"/>
                <a:gradFill>
                  <a:gsLst>
                    <a:gs pos="21000">
                      <a:srgbClr val="53575C"/>
                    </a:gs>
                    <a:gs pos="88000">
                      <a:srgbClr val="C5C7CA"/>
                    </a:gs>
                  </a:gsLst>
                  <a:lin ang="5400000"/>
                </a:gradFill>
                <a:latin typeface="Comic Sans MS" panose="030F0702030302020204" pitchFamily="66" charset="0"/>
              </a:rPr>
              <a:t>NAŠE CESTA K BIM</a:t>
            </a:r>
          </a:p>
        </p:txBody>
      </p:sp>
      <p:pic>
        <p:nvPicPr>
          <p:cNvPr id="3" name="Obrázek 2"/>
          <p:cNvPicPr>
            <a:picLocks noChangeAspect="1"/>
          </p:cNvPicPr>
          <p:nvPr/>
        </p:nvPicPr>
        <p:blipFill rotWithShape="1">
          <a:blip r:embed="rId3" cstate="print">
            <a:extLst>
              <a:ext uri="{28A0092B-C50C-407E-A947-70E740481C1C}">
                <a14:useLocalDpi xmlns:a14="http://schemas.microsoft.com/office/drawing/2010/main" val="0"/>
              </a:ext>
            </a:extLst>
          </a:blip>
          <a:srcRect l="22959" t="18381" r="-5657" b="9120"/>
          <a:stretch/>
        </p:blipFill>
        <p:spPr>
          <a:xfrm>
            <a:off x="4925968" y="3645024"/>
            <a:ext cx="3602320" cy="2434758"/>
          </a:xfrm>
          <a:prstGeom prst="rect">
            <a:avLst/>
          </a:prstGeom>
        </p:spPr>
      </p:pic>
    </p:spTree>
    <p:extLst>
      <p:ext uri="{BB962C8B-B14F-4D97-AF65-F5344CB8AC3E}">
        <p14:creationId xmlns:p14="http://schemas.microsoft.com/office/powerpoint/2010/main" val="18368287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8674">
                                            <p:txEl>
                                              <p:pRg st="0" end="0"/>
                                            </p:txEl>
                                          </p:spTgt>
                                        </p:tgtEl>
                                        <p:attrNameLst>
                                          <p:attrName>style.visibility</p:attrName>
                                        </p:attrNameLst>
                                      </p:cBhvr>
                                      <p:to>
                                        <p:strVal val="visible"/>
                                      </p:to>
                                    </p:set>
                                    <p:animEffect transition="in" filter="blinds(horizontal)">
                                      <p:cBhvr>
                                        <p:cTn id="7" dur="500"/>
                                        <p:tgtEl>
                                          <p:spTgt spid="2867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28675">
                                            <p:txEl>
                                              <p:pRg st="6" end="6"/>
                                            </p:txEl>
                                          </p:spTgt>
                                        </p:tgtEl>
                                        <p:attrNameLst>
                                          <p:attrName>style.visibility</p:attrName>
                                        </p:attrNameLst>
                                      </p:cBhvr>
                                      <p:to>
                                        <p:strVal val="visible"/>
                                      </p:to>
                                    </p:set>
                                    <p:anim calcmode="lin" valueType="num">
                                      <p:cBhvr additive="base">
                                        <p:cTn id="12" dur="500" fill="hold"/>
                                        <p:tgtEl>
                                          <p:spTgt spid="28675">
                                            <p:txEl>
                                              <p:pRg st="6" end="6"/>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8675">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build="p" autoUpdateAnimBg="0"/>
      <p:bldP spid="28675"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5" name="Rectangle 3"/>
          <p:cNvSpPr>
            <a:spLocks noGrp="1" noChangeArrowheads="1"/>
          </p:cNvSpPr>
          <p:nvPr>
            <p:ph type="body" idx="1"/>
          </p:nvPr>
        </p:nvSpPr>
        <p:spPr>
          <a:xfrm>
            <a:off x="1066800" y="1524000"/>
            <a:ext cx="7467600" cy="4378325"/>
          </a:xfrm>
        </p:spPr>
        <p:txBody>
          <a:bodyPr/>
          <a:lstStyle/>
          <a:p>
            <a:pPr marL="0" indent="0">
              <a:lnSpc>
                <a:spcPct val="90000"/>
              </a:lnSpc>
              <a:buNone/>
            </a:pPr>
            <a:r>
              <a:rPr lang="cs-CZ" sz="2400" u="sng" dirty="0"/>
              <a:t>Technologické projekty </a:t>
            </a:r>
            <a:endParaRPr lang="cs-CZ" sz="1200" dirty="0"/>
          </a:p>
          <a:p>
            <a:pPr lvl="1">
              <a:lnSpc>
                <a:spcPct val="90000"/>
              </a:lnSpc>
              <a:buFont typeface="Wingdings" panose="05000000000000000000" pitchFamily="2" charset="2"/>
              <a:buChar char="§"/>
            </a:pPr>
            <a:r>
              <a:rPr lang="cs-CZ" sz="2000" dirty="0"/>
              <a:t>Modely pro realizaci kompletní technologie</a:t>
            </a:r>
          </a:p>
          <a:p>
            <a:pPr lvl="1">
              <a:lnSpc>
                <a:spcPct val="90000"/>
              </a:lnSpc>
              <a:buFont typeface="Wingdings" panose="05000000000000000000" pitchFamily="2" charset="2"/>
              <a:buChar char="§"/>
            </a:pPr>
            <a:r>
              <a:rPr lang="cs-CZ" sz="2000" dirty="0"/>
              <a:t>Modely pro výrobu technologických aparátů</a:t>
            </a:r>
          </a:p>
          <a:p>
            <a:pPr lvl="1">
              <a:lnSpc>
                <a:spcPct val="90000"/>
              </a:lnSpc>
            </a:pPr>
            <a:endParaRPr lang="cs-CZ" sz="2000" dirty="0"/>
          </a:p>
          <a:p>
            <a:pPr marL="0" indent="0">
              <a:lnSpc>
                <a:spcPct val="90000"/>
              </a:lnSpc>
              <a:buNone/>
            </a:pPr>
            <a:endParaRPr lang="cs-CZ" sz="2400" u="sng" dirty="0"/>
          </a:p>
          <a:p>
            <a:pPr marL="0" indent="0">
              <a:lnSpc>
                <a:spcPct val="90000"/>
              </a:lnSpc>
              <a:buNone/>
            </a:pPr>
            <a:r>
              <a:rPr lang="cs-CZ" sz="2400" u="sng" dirty="0"/>
              <a:t>Stavební projekty </a:t>
            </a:r>
            <a:endParaRPr lang="cs-CZ" sz="1200" dirty="0">
              <a:hlinkClick r:id="" action="ppaction://noaction"/>
            </a:endParaRPr>
          </a:p>
          <a:p>
            <a:pPr lvl="1">
              <a:lnSpc>
                <a:spcPct val="90000"/>
              </a:lnSpc>
              <a:buFont typeface="Wingdings" panose="05000000000000000000" pitchFamily="2" charset="2"/>
              <a:buChar char="§"/>
            </a:pPr>
            <a:r>
              <a:rPr lang="cs-CZ" sz="2000" dirty="0"/>
              <a:t>Modely pro „hrubé“ vizualizace objektů</a:t>
            </a:r>
          </a:p>
          <a:p>
            <a:pPr lvl="1">
              <a:lnSpc>
                <a:spcPct val="90000"/>
              </a:lnSpc>
              <a:buFont typeface="Wingdings" panose="05000000000000000000" pitchFamily="2" charset="2"/>
              <a:buChar char="§"/>
            </a:pPr>
            <a:r>
              <a:rPr lang="cs-CZ" sz="2000" dirty="0"/>
              <a:t>Modely pro realizaci kompletní stavby</a:t>
            </a:r>
          </a:p>
          <a:p>
            <a:pPr marL="0" indent="0">
              <a:lnSpc>
                <a:spcPct val="90000"/>
              </a:lnSpc>
              <a:buNone/>
            </a:pPr>
            <a:endParaRPr lang="cs-CZ" sz="2800" dirty="0"/>
          </a:p>
          <a:p>
            <a:pPr marL="0" indent="0">
              <a:lnSpc>
                <a:spcPct val="90000"/>
              </a:lnSpc>
              <a:buNone/>
            </a:pPr>
            <a:endParaRPr lang="cs-CZ" sz="2800" dirty="0"/>
          </a:p>
          <a:p>
            <a:pPr marL="0" indent="0">
              <a:lnSpc>
                <a:spcPct val="90000"/>
              </a:lnSpc>
              <a:buNone/>
            </a:pPr>
            <a:r>
              <a:rPr lang="cs-CZ" sz="2400" dirty="0"/>
              <a:t>Vazba na ISO, DMS!</a:t>
            </a:r>
          </a:p>
        </p:txBody>
      </p:sp>
      <p:sp>
        <p:nvSpPr>
          <p:cNvPr id="28678" name="Rectangle 6"/>
          <p:cNvSpPr>
            <a:spLocks noChangeArrowheads="1"/>
          </p:cNvSpPr>
          <p:nvPr/>
        </p:nvSpPr>
        <p:spPr bwMode="auto">
          <a:xfrm>
            <a:off x="1371600" y="4648200"/>
            <a:ext cx="7772400" cy="1254125"/>
          </a:xfrm>
          <a:prstGeom prst="rect">
            <a:avLst/>
          </a:prstGeom>
          <a:noFill/>
          <a:ln w="9525">
            <a:noFill/>
            <a:miter lim="800000"/>
            <a:headEnd/>
            <a:tailEnd/>
          </a:ln>
          <a:effectLst/>
        </p:spPr>
        <p:txBody>
          <a:bodyPr/>
          <a:lstStyle/>
          <a:p>
            <a:pPr marL="342900" indent="-342900">
              <a:buFont typeface="Wingdings" pitchFamily="2" charset="2"/>
              <a:buChar char="n"/>
            </a:pPr>
            <a:endParaRPr lang="cs-CZ" sz="3200"/>
          </a:p>
        </p:txBody>
      </p:sp>
      <p:sp>
        <p:nvSpPr>
          <p:cNvPr id="6" name="Rectangle 2"/>
          <p:cNvSpPr>
            <a:spLocks noGrp="1" noChangeArrowheads="1"/>
          </p:cNvSpPr>
          <p:nvPr>
            <p:ph type="title"/>
          </p:nvPr>
        </p:nvSpPr>
        <p:spPr>
          <a:xfrm>
            <a:off x="1066800" y="304800"/>
            <a:ext cx="7772400" cy="1143000"/>
          </a:xfrm>
        </p:spPr>
        <p:txBody>
          <a:bodyPr/>
          <a:lstStyle/>
          <a:p>
            <a:r>
              <a:rPr lang="cs-CZ" sz="3600" u="sng" dirty="0"/>
              <a:t>Vývoj projektování 3D v HPFM</a:t>
            </a:r>
            <a:r>
              <a:rPr lang="cs-CZ" dirty="0"/>
              <a:t>:</a:t>
            </a:r>
          </a:p>
        </p:txBody>
      </p:sp>
      <p:sp>
        <p:nvSpPr>
          <p:cNvPr id="7" name="TextovéPole 6"/>
          <p:cNvSpPr txBox="1"/>
          <p:nvPr/>
        </p:nvSpPr>
        <p:spPr>
          <a:xfrm>
            <a:off x="107504" y="6322645"/>
            <a:ext cx="2592288" cy="504000"/>
          </a:xfrm>
          <a:prstGeom prst="rect">
            <a:avLst/>
          </a:prstGeom>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path path="circle">
              <a:fillToRect l="50000" t="50000" r="50000" b="50000"/>
            </a:path>
            <a:tileRect/>
          </a:gradFill>
        </p:spPr>
        <p:style>
          <a:lnRef idx="2">
            <a:schemeClr val="dk1"/>
          </a:lnRef>
          <a:fillRef idx="1">
            <a:schemeClr val="lt1"/>
          </a:fillRef>
          <a:effectRef idx="0">
            <a:schemeClr val="dk1"/>
          </a:effectRef>
          <a:fontRef idx="minor">
            <a:schemeClr val="dk1"/>
          </a:fontRef>
        </p:style>
        <p:txBody>
          <a:bodyPr wrap="square" rtlCol="0" anchor="ctr" anchorCtr="0">
            <a:spAutoFit/>
          </a:bodyPr>
          <a:lstStyle/>
          <a:p>
            <a:pPr>
              <a:buNone/>
            </a:pPr>
            <a:r>
              <a:rPr lang="cs-CZ" sz="1800" dirty="0">
                <a:ln w="0"/>
                <a:gradFill>
                  <a:gsLst>
                    <a:gs pos="21000">
                      <a:srgbClr val="53575C"/>
                    </a:gs>
                    <a:gs pos="88000">
                      <a:srgbClr val="C5C7CA"/>
                    </a:gs>
                  </a:gsLst>
                  <a:lin ang="5400000"/>
                </a:gradFill>
                <a:latin typeface="Comic Sans MS" panose="030F0702030302020204" pitchFamily="66" charset="0"/>
              </a:rPr>
              <a:t>NAŠE CESTA K BIM</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anim calcmode="lin" valueType="num">
                                      <p:cBhvr additive="base">
                                        <p:cTn id="7" dur="500" fill="hold"/>
                                        <p:tgtEl>
                                          <p:spTgt spid="2867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8675">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8675">
                                            <p:txEl>
                                              <p:pRg st="1" end="1"/>
                                            </p:txEl>
                                          </p:spTgt>
                                        </p:tgtEl>
                                        <p:attrNameLst>
                                          <p:attrName>style.visibility</p:attrName>
                                        </p:attrNameLst>
                                      </p:cBhvr>
                                      <p:to>
                                        <p:strVal val="visible"/>
                                      </p:to>
                                    </p:set>
                                    <p:anim calcmode="lin" valueType="num">
                                      <p:cBhvr additive="base">
                                        <p:cTn id="11" dur="500" fill="hold"/>
                                        <p:tgtEl>
                                          <p:spTgt spid="28675">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8675">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8675">
                                            <p:txEl>
                                              <p:pRg st="2" end="2"/>
                                            </p:txEl>
                                          </p:spTgt>
                                        </p:tgtEl>
                                        <p:attrNameLst>
                                          <p:attrName>style.visibility</p:attrName>
                                        </p:attrNameLst>
                                      </p:cBhvr>
                                      <p:to>
                                        <p:strVal val="visible"/>
                                      </p:to>
                                    </p:set>
                                    <p:anim calcmode="lin" valueType="num">
                                      <p:cBhvr additive="base">
                                        <p:cTn id="15" dur="500" fill="hold"/>
                                        <p:tgtEl>
                                          <p:spTgt spid="28675">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2867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28675">
                                            <p:txEl>
                                              <p:pRg st="5" end="5"/>
                                            </p:txEl>
                                          </p:spTgt>
                                        </p:tgtEl>
                                        <p:attrNameLst>
                                          <p:attrName>style.visibility</p:attrName>
                                        </p:attrNameLst>
                                      </p:cBhvr>
                                      <p:to>
                                        <p:strVal val="visible"/>
                                      </p:to>
                                    </p:set>
                                    <p:anim calcmode="lin" valueType="num">
                                      <p:cBhvr additive="base">
                                        <p:cTn id="21" dur="500" fill="hold"/>
                                        <p:tgtEl>
                                          <p:spTgt spid="28675">
                                            <p:txEl>
                                              <p:pRg st="5" end="5"/>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28675">
                                            <p:txEl>
                                              <p:pRg st="5" end="5"/>
                                            </p:txEl>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28675">
                                            <p:txEl>
                                              <p:pRg st="6" end="6"/>
                                            </p:txEl>
                                          </p:spTgt>
                                        </p:tgtEl>
                                        <p:attrNameLst>
                                          <p:attrName>style.visibility</p:attrName>
                                        </p:attrNameLst>
                                      </p:cBhvr>
                                      <p:to>
                                        <p:strVal val="visible"/>
                                      </p:to>
                                    </p:set>
                                    <p:anim calcmode="lin" valueType="num">
                                      <p:cBhvr additive="base">
                                        <p:cTn id="25" dur="500" fill="hold"/>
                                        <p:tgtEl>
                                          <p:spTgt spid="28675">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8675">
                                            <p:txEl>
                                              <p:pRg st="6" end="6"/>
                                            </p:txEl>
                                          </p:spTgt>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28675">
                                            <p:txEl>
                                              <p:pRg st="7" end="7"/>
                                            </p:txEl>
                                          </p:spTgt>
                                        </p:tgtEl>
                                        <p:attrNameLst>
                                          <p:attrName>style.visibility</p:attrName>
                                        </p:attrNameLst>
                                      </p:cBhvr>
                                      <p:to>
                                        <p:strVal val="visible"/>
                                      </p:to>
                                    </p:set>
                                    <p:anim calcmode="lin" valueType="num">
                                      <p:cBhvr additive="base">
                                        <p:cTn id="29" dur="500" fill="hold"/>
                                        <p:tgtEl>
                                          <p:spTgt spid="28675">
                                            <p:txEl>
                                              <p:pRg st="7" end="7"/>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28675">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28675">
                                            <p:txEl>
                                              <p:pRg st="10" end="10"/>
                                            </p:txEl>
                                          </p:spTgt>
                                        </p:tgtEl>
                                        <p:attrNameLst>
                                          <p:attrName>style.visibility</p:attrName>
                                        </p:attrNameLst>
                                      </p:cBhvr>
                                      <p:to>
                                        <p:strVal val="visible"/>
                                      </p:to>
                                    </p:set>
                                    <p:anim calcmode="lin" valueType="num">
                                      <p:cBhvr additive="base">
                                        <p:cTn id="35" dur="500" fill="hold"/>
                                        <p:tgtEl>
                                          <p:spTgt spid="28675">
                                            <p:txEl>
                                              <p:pRg st="10" end="1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28675">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nodePh="1">
                                  <p:stCondLst>
                                    <p:cond delay="0"/>
                                  </p:stCondLst>
                                  <p:endCondLst>
                                    <p:cond evt="begin" delay="0">
                                      <p:tn val="39"/>
                                    </p:cond>
                                  </p:endCondLst>
                                  <p:childTnLst>
                                    <p:set>
                                      <p:cBhvr>
                                        <p:cTn id="40" dur="1" fill="hold">
                                          <p:stCondLst>
                                            <p:cond delay="0"/>
                                          </p:stCondLst>
                                        </p:cTn>
                                        <p:tgtEl>
                                          <p:spTgt spid="28678"/>
                                        </p:tgtEl>
                                        <p:attrNameLst>
                                          <p:attrName>style.visibility</p:attrName>
                                        </p:attrNameLst>
                                      </p:cBhvr>
                                      <p:to>
                                        <p:strVal val="visible"/>
                                      </p:to>
                                    </p:set>
                                    <p:anim calcmode="lin" valueType="num">
                                      <p:cBhvr additive="base">
                                        <p:cTn id="41" dur="500" fill="hold"/>
                                        <p:tgtEl>
                                          <p:spTgt spid="28678"/>
                                        </p:tgtEl>
                                        <p:attrNameLst>
                                          <p:attrName>ppt_x</p:attrName>
                                        </p:attrNameLst>
                                      </p:cBhvr>
                                      <p:tavLst>
                                        <p:tav tm="0">
                                          <p:val>
                                            <p:strVal val="0-#ppt_w/2"/>
                                          </p:val>
                                        </p:tav>
                                        <p:tav tm="100000">
                                          <p:val>
                                            <p:strVal val="#ppt_x"/>
                                          </p:val>
                                        </p:tav>
                                      </p:tavLst>
                                    </p:anim>
                                    <p:anim calcmode="lin" valueType="num">
                                      <p:cBhvr additive="base">
                                        <p:cTn id="42" dur="500" fill="hold"/>
                                        <p:tgtEl>
                                          <p:spTgt spid="28678"/>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6">
                                            <p:txEl>
                                              <p:pRg st="0" end="0"/>
                                            </p:txEl>
                                          </p:spTgt>
                                        </p:tgtEl>
                                        <p:attrNameLst>
                                          <p:attrName>style.visibility</p:attrName>
                                        </p:attrNameLst>
                                      </p:cBhvr>
                                      <p:to>
                                        <p:strVal val="visible"/>
                                      </p:to>
                                    </p:set>
                                    <p:animEffect transition="in" filter="blinds(horizontal)">
                                      <p:cBhvr>
                                        <p:cTn id="4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uild="p" autoUpdateAnimBg="0"/>
      <p:bldP spid="28678" grpId="0" autoUpdateAnimBg="0"/>
      <p:bldP spid="6" grpId="0"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066800" y="304800"/>
            <a:ext cx="7772400" cy="1143000"/>
          </a:xfrm>
        </p:spPr>
        <p:txBody>
          <a:bodyPr/>
          <a:lstStyle/>
          <a:p>
            <a:r>
              <a:rPr lang="cs-CZ" sz="3600" u="sng" dirty="0"/>
              <a:t>Vývoj projektování 3D v HPFM</a:t>
            </a:r>
            <a:r>
              <a:rPr lang="cs-CZ" dirty="0"/>
              <a:t>:</a:t>
            </a:r>
          </a:p>
        </p:txBody>
      </p:sp>
      <p:sp>
        <p:nvSpPr>
          <p:cNvPr id="28675" name="Rectangle 3"/>
          <p:cNvSpPr>
            <a:spLocks noGrp="1" noChangeArrowheads="1"/>
          </p:cNvSpPr>
          <p:nvPr>
            <p:ph type="body" idx="1"/>
          </p:nvPr>
        </p:nvSpPr>
        <p:spPr>
          <a:xfrm>
            <a:off x="1066800" y="1253132"/>
            <a:ext cx="7467600" cy="536849"/>
          </a:xfrm>
        </p:spPr>
        <p:txBody>
          <a:bodyPr/>
          <a:lstStyle/>
          <a:p>
            <a:pPr>
              <a:lnSpc>
                <a:spcPct val="90000"/>
              </a:lnSpc>
              <a:buFont typeface="Wingdings" panose="05000000000000000000" pitchFamily="2" charset="2"/>
              <a:buChar char="q"/>
            </a:pPr>
            <a:r>
              <a:rPr lang="cs-CZ" sz="2800" b="1" dirty="0"/>
              <a:t>TG model – USS Odsíření koks. plynu </a:t>
            </a:r>
          </a:p>
          <a:p>
            <a:pPr marL="0" indent="0">
              <a:lnSpc>
                <a:spcPct val="90000"/>
              </a:lnSpc>
              <a:buNone/>
            </a:pPr>
            <a:endParaRPr lang="cs-CZ" sz="2000" dirty="0"/>
          </a:p>
          <a:p>
            <a:pPr marL="342900" lvl="1" indent="-342900">
              <a:lnSpc>
                <a:spcPct val="90000"/>
              </a:lnSpc>
              <a:buClr>
                <a:schemeClr val="bg2"/>
              </a:buClr>
              <a:buSzPct val="75000"/>
              <a:buNone/>
            </a:pPr>
            <a:endParaRPr lang="cs-CZ" sz="2000" dirty="0"/>
          </a:p>
          <a:p>
            <a:pPr marL="342900" lvl="1" indent="-342900">
              <a:lnSpc>
                <a:spcPct val="90000"/>
              </a:lnSpc>
              <a:buClr>
                <a:schemeClr val="bg2"/>
              </a:buClr>
              <a:buSzPct val="75000"/>
              <a:buNone/>
            </a:pPr>
            <a:r>
              <a:rPr lang="cs-CZ" sz="2000" dirty="0"/>
              <a:t>	</a:t>
            </a:r>
          </a:p>
        </p:txBody>
      </p:sp>
      <p:sp>
        <p:nvSpPr>
          <p:cNvPr id="7" name="Nadpis 1"/>
          <p:cNvSpPr txBox="1">
            <a:spLocks/>
          </p:cNvSpPr>
          <p:nvPr/>
        </p:nvSpPr>
        <p:spPr bwMode="auto">
          <a:xfrm>
            <a:off x="821447" y="4775196"/>
            <a:ext cx="2929135" cy="50006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cs-CZ" sz="3200" b="0" i="0" u="none" strike="noStrike" kern="0" cap="none" spc="0" normalizeH="0" baseline="0" noProof="0" dirty="0">
                <a:ln>
                  <a:noFill/>
                </a:ln>
                <a:solidFill>
                  <a:schemeClr val="tx1"/>
                </a:solidFill>
                <a:effectLst/>
                <a:uLnTx/>
                <a:uFillTx/>
                <a:latin typeface="+mj-lt"/>
                <a:ea typeface="+mj-ea"/>
                <a:cs typeface="+mj-cs"/>
              </a:rPr>
              <a:t> </a:t>
            </a:r>
            <a:r>
              <a:rPr kumimoji="0" lang="cs-CZ" sz="2000" b="0" i="0" u="none" strike="noStrike" kern="0" cap="none" spc="0" normalizeH="0" baseline="0" noProof="0" dirty="0">
                <a:ln>
                  <a:noFill/>
                </a:ln>
                <a:solidFill>
                  <a:schemeClr val="tx1"/>
                </a:solidFill>
                <a:effectLst/>
                <a:uLnTx/>
                <a:uFillTx/>
                <a:latin typeface="+mj-lt"/>
                <a:ea typeface="+mj-ea"/>
                <a:cs typeface="+mj-cs"/>
                <a:hlinkClick r:id="rId2" action="ppaction://hlinkfile"/>
              </a:rPr>
              <a:t>/// 3D model ///</a:t>
            </a:r>
            <a:endParaRPr kumimoji="0" lang="cs-CZ" sz="2000" b="0" i="0" u="none" strike="noStrike" kern="0" cap="none" spc="0" normalizeH="0" baseline="0" noProof="0" dirty="0">
              <a:ln>
                <a:noFill/>
              </a:ln>
              <a:solidFill>
                <a:schemeClr val="tx1"/>
              </a:solidFill>
              <a:effectLst/>
              <a:uLnTx/>
              <a:uFillTx/>
              <a:latin typeface="+mj-lt"/>
              <a:ea typeface="+mj-ea"/>
              <a:cs typeface="+mj-cs"/>
            </a:endParaRPr>
          </a:p>
        </p:txBody>
      </p:sp>
      <p:pic>
        <p:nvPicPr>
          <p:cNvPr id="10" name="Obrázek 9" descr="IMG_8876.jpg"/>
          <p:cNvPicPr>
            <a:picLocks noChangeAspect="1"/>
          </p:cNvPicPr>
          <p:nvPr/>
        </p:nvPicPr>
        <p:blipFill>
          <a:blip r:embed="rId3" cstate="print"/>
          <a:stretch>
            <a:fillRect/>
          </a:stretch>
        </p:blipFill>
        <p:spPr>
          <a:xfrm>
            <a:off x="4339974" y="2133550"/>
            <a:ext cx="4364810" cy="3273608"/>
          </a:xfrm>
          <a:prstGeom prst="rect">
            <a:avLst/>
          </a:prstGeom>
        </p:spPr>
      </p:pic>
      <p:pic>
        <p:nvPicPr>
          <p:cNvPr id="13" name="Obrázek 12" descr="201_all_76.jpg"/>
          <p:cNvPicPr>
            <a:picLocks noChangeAspect="1"/>
          </p:cNvPicPr>
          <p:nvPr/>
        </p:nvPicPr>
        <p:blipFill>
          <a:blip r:embed="rId4" cstate="print"/>
          <a:stretch>
            <a:fillRect/>
          </a:stretch>
        </p:blipFill>
        <p:spPr>
          <a:xfrm>
            <a:off x="344585" y="2132856"/>
            <a:ext cx="3882857" cy="2082454"/>
          </a:xfrm>
          <a:prstGeom prst="rect">
            <a:avLst/>
          </a:prstGeom>
        </p:spPr>
      </p:pic>
      <p:sp>
        <p:nvSpPr>
          <p:cNvPr id="8" name="TextovéPole 7"/>
          <p:cNvSpPr txBox="1"/>
          <p:nvPr/>
        </p:nvSpPr>
        <p:spPr>
          <a:xfrm>
            <a:off x="107504" y="6322645"/>
            <a:ext cx="2592288" cy="504000"/>
          </a:xfrm>
          <a:prstGeom prst="rect">
            <a:avLst/>
          </a:prstGeom>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path path="circle">
              <a:fillToRect l="50000" t="50000" r="50000" b="50000"/>
            </a:path>
            <a:tileRect/>
          </a:gradFill>
        </p:spPr>
        <p:style>
          <a:lnRef idx="2">
            <a:schemeClr val="dk1"/>
          </a:lnRef>
          <a:fillRef idx="1">
            <a:schemeClr val="lt1"/>
          </a:fillRef>
          <a:effectRef idx="0">
            <a:schemeClr val="dk1"/>
          </a:effectRef>
          <a:fontRef idx="minor">
            <a:schemeClr val="dk1"/>
          </a:fontRef>
        </p:style>
        <p:txBody>
          <a:bodyPr wrap="square" rtlCol="0" anchor="ctr" anchorCtr="0">
            <a:spAutoFit/>
          </a:bodyPr>
          <a:lstStyle/>
          <a:p>
            <a:pPr>
              <a:buNone/>
            </a:pPr>
            <a:r>
              <a:rPr lang="cs-CZ" sz="1800" dirty="0">
                <a:ln w="0"/>
                <a:gradFill>
                  <a:gsLst>
                    <a:gs pos="21000">
                      <a:srgbClr val="53575C"/>
                    </a:gs>
                    <a:gs pos="88000">
                      <a:srgbClr val="C5C7CA"/>
                    </a:gs>
                  </a:gsLst>
                  <a:lin ang="5400000"/>
                </a:gradFill>
                <a:latin typeface="Comic Sans MS" panose="030F0702030302020204" pitchFamily="66" charset="0"/>
              </a:rPr>
              <a:t>NAŠE CESTA K BIM</a:t>
            </a:r>
          </a:p>
        </p:txBody>
      </p:sp>
    </p:spTree>
    <p:extLst>
      <p:ext uri="{BB962C8B-B14F-4D97-AF65-F5344CB8AC3E}">
        <p14:creationId xmlns:p14="http://schemas.microsoft.com/office/powerpoint/2010/main" val="117175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8674">
                                            <p:txEl>
                                              <p:pRg st="0" end="0"/>
                                            </p:txEl>
                                          </p:spTgt>
                                        </p:tgtEl>
                                        <p:attrNameLst>
                                          <p:attrName>style.visibility</p:attrName>
                                        </p:attrNameLst>
                                      </p:cBhvr>
                                      <p:to>
                                        <p:strVal val="visible"/>
                                      </p:to>
                                    </p:set>
                                    <p:animEffect transition="in" filter="blinds(horizontal)">
                                      <p:cBhvr>
                                        <p:cTn id="7" dur="500"/>
                                        <p:tgtEl>
                                          <p:spTgt spid="2867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28675">
                                            <p:txEl>
                                              <p:pRg st="3" end="3"/>
                                            </p:txEl>
                                          </p:spTgt>
                                        </p:tgtEl>
                                        <p:attrNameLst>
                                          <p:attrName>style.visibility</p:attrName>
                                        </p:attrNameLst>
                                      </p:cBhvr>
                                      <p:to>
                                        <p:strVal val="visible"/>
                                      </p:to>
                                    </p:set>
                                    <p:anim calcmode="lin" valueType="num">
                                      <p:cBhvr additive="base">
                                        <p:cTn id="12" dur="500" fill="hold"/>
                                        <p:tgtEl>
                                          <p:spTgt spid="28675">
                                            <p:txEl>
                                              <p:pRg st="3" end="3"/>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867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build="p" autoUpdateAnimBg="0"/>
      <p:bldP spid="28675" grpId="0"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descr="hruby_odlucovac_dehtovych_kal11.tif"/>
          <p:cNvPicPr>
            <a:picLocks noGrp="1" noChangeAspect="1"/>
          </p:cNvPicPr>
          <p:nvPr>
            <p:ph idx="1"/>
          </p:nvPr>
        </p:nvPicPr>
        <p:blipFill>
          <a:blip r:embed="rId2" cstate="print"/>
          <a:stretch>
            <a:fillRect/>
          </a:stretch>
        </p:blipFill>
        <p:spPr>
          <a:xfrm>
            <a:off x="323528" y="2157198"/>
            <a:ext cx="6615838" cy="3714776"/>
          </a:xfrm>
        </p:spPr>
      </p:pic>
      <p:pic>
        <p:nvPicPr>
          <p:cNvPr id="5" name="Obrázek 4" descr="zaber_rozety_01.jpg"/>
          <p:cNvPicPr>
            <a:picLocks noChangeAspect="1"/>
          </p:cNvPicPr>
          <p:nvPr/>
        </p:nvPicPr>
        <p:blipFill>
          <a:blip r:embed="rId3" cstate="print"/>
          <a:stretch>
            <a:fillRect/>
          </a:stretch>
        </p:blipFill>
        <p:spPr>
          <a:xfrm>
            <a:off x="5402597" y="4138398"/>
            <a:ext cx="3436603" cy="2428892"/>
          </a:xfrm>
          <a:prstGeom prst="rect">
            <a:avLst/>
          </a:prstGeom>
        </p:spPr>
      </p:pic>
      <p:sp>
        <p:nvSpPr>
          <p:cNvPr id="7" name="Rectangle 2"/>
          <p:cNvSpPr txBox="1">
            <a:spLocks noChangeArrowheads="1"/>
          </p:cNvSpPr>
          <p:nvPr/>
        </p:nvSpPr>
        <p:spPr bwMode="auto">
          <a:xfrm>
            <a:off x="1066800" y="3048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a:solidFill>
                  <a:schemeClr val="tx1"/>
                </a:solidFill>
                <a:latin typeface="+mj-lt"/>
                <a:ea typeface="+mj-ea"/>
                <a:cs typeface="+mj-cs"/>
              </a:defRPr>
            </a:lvl1pPr>
            <a:lvl2pPr algn="l" rtl="0" fontAlgn="base">
              <a:spcBef>
                <a:spcPct val="0"/>
              </a:spcBef>
              <a:spcAft>
                <a:spcPct val="0"/>
              </a:spcAft>
              <a:defRPr sz="4400">
                <a:solidFill>
                  <a:schemeClr val="tx1"/>
                </a:solidFill>
                <a:latin typeface="Arial" charset="0"/>
              </a:defRPr>
            </a:lvl2pPr>
            <a:lvl3pPr algn="l" rtl="0" fontAlgn="base">
              <a:spcBef>
                <a:spcPct val="0"/>
              </a:spcBef>
              <a:spcAft>
                <a:spcPct val="0"/>
              </a:spcAft>
              <a:defRPr sz="4400">
                <a:solidFill>
                  <a:schemeClr val="tx1"/>
                </a:solidFill>
                <a:latin typeface="Arial" charset="0"/>
              </a:defRPr>
            </a:lvl3pPr>
            <a:lvl4pPr algn="l" rtl="0" fontAlgn="base">
              <a:spcBef>
                <a:spcPct val="0"/>
              </a:spcBef>
              <a:spcAft>
                <a:spcPct val="0"/>
              </a:spcAft>
              <a:defRPr sz="4400">
                <a:solidFill>
                  <a:schemeClr val="tx1"/>
                </a:solidFill>
                <a:latin typeface="Arial" charset="0"/>
              </a:defRPr>
            </a:lvl4pPr>
            <a:lvl5pPr algn="l" rtl="0" fontAlgn="base">
              <a:spcBef>
                <a:spcPct val="0"/>
              </a:spcBef>
              <a:spcAft>
                <a:spcPct val="0"/>
              </a:spcAft>
              <a:defRPr sz="4400">
                <a:solidFill>
                  <a:schemeClr val="tx1"/>
                </a:solidFill>
                <a:latin typeface="Arial" charset="0"/>
              </a:defRPr>
            </a:lvl5pPr>
            <a:lvl6pPr marL="457200" algn="l" rtl="0" fontAlgn="base">
              <a:spcBef>
                <a:spcPct val="0"/>
              </a:spcBef>
              <a:spcAft>
                <a:spcPct val="0"/>
              </a:spcAft>
              <a:defRPr sz="4400">
                <a:solidFill>
                  <a:schemeClr val="tx1"/>
                </a:solidFill>
                <a:latin typeface="Arial" charset="0"/>
              </a:defRPr>
            </a:lvl6pPr>
            <a:lvl7pPr marL="914400" algn="l" rtl="0" fontAlgn="base">
              <a:spcBef>
                <a:spcPct val="0"/>
              </a:spcBef>
              <a:spcAft>
                <a:spcPct val="0"/>
              </a:spcAft>
              <a:defRPr sz="4400">
                <a:solidFill>
                  <a:schemeClr val="tx1"/>
                </a:solidFill>
                <a:latin typeface="Arial" charset="0"/>
              </a:defRPr>
            </a:lvl7pPr>
            <a:lvl8pPr marL="1371600" algn="l" rtl="0" fontAlgn="base">
              <a:spcBef>
                <a:spcPct val="0"/>
              </a:spcBef>
              <a:spcAft>
                <a:spcPct val="0"/>
              </a:spcAft>
              <a:defRPr sz="4400">
                <a:solidFill>
                  <a:schemeClr val="tx1"/>
                </a:solidFill>
                <a:latin typeface="Arial" charset="0"/>
              </a:defRPr>
            </a:lvl8pPr>
            <a:lvl9pPr marL="1828800" algn="l" rtl="0" fontAlgn="base">
              <a:spcBef>
                <a:spcPct val="0"/>
              </a:spcBef>
              <a:spcAft>
                <a:spcPct val="0"/>
              </a:spcAft>
              <a:defRPr sz="4400">
                <a:solidFill>
                  <a:schemeClr val="tx1"/>
                </a:solidFill>
                <a:latin typeface="Arial" charset="0"/>
              </a:defRPr>
            </a:lvl9pPr>
          </a:lstStyle>
          <a:p>
            <a:pPr>
              <a:buClrTx/>
              <a:buSzTx/>
              <a:buFontTx/>
              <a:buNone/>
            </a:pPr>
            <a:r>
              <a:rPr lang="cs-CZ" sz="3600" u="sng" kern="0" dirty="0"/>
              <a:t>Vývoj projektování 3D v HPFM</a:t>
            </a:r>
            <a:r>
              <a:rPr lang="cs-CZ" kern="0" dirty="0"/>
              <a:t>:</a:t>
            </a:r>
          </a:p>
        </p:txBody>
      </p:sp>
      <p:sp>
        <p:nvSpPr>
          <p:cNvPr id="8" name="Rectangle 3"/>
          <p:cNvSpPr txBox="1">
            <a:spLocks noChangeArrowheads="1"/>
          </p:cNvSpPr>
          <p:nvPr/>
        </p:nvSpPr>
        <p:spPr bwMode="auto">
          <a:xfrm>
            <a:off x="1066800" y="1265649"/>
            <a:ext cx="7467600" cy="53684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bg2"/>
              </a:buClr>
              <a:buSzPct val="75000"/>
              <a:buFont typeface="Wingdings" pitchFamily="2" charset="2"/>
              <a:buChar char="n"/>
              <a:defRPr sz="3200">
                <a:solidFill>
                  <a:schemeClr val="tx1"/>
                </a:solidFill>
                <a:latin typeface="+mn-lt"/>
                <a:ea typeface="+mn-ea"/>
                <a:cs typeface="+mn-cs"/>
              </a:defRPr>
            </a:lvl1pPr>
            <a:lvl2pPr marL="742950" indent="-285750" algn="l" rtl="0" fontAlgn="base">
              <a:spcBef>
                <a:spcPct val="20000"/>
              </a:spcBef>
              <a:spcAft>
                <a:spcPct val="0"/>
              </a:spcAft>
              <a:buClr>
                <a:schemeClr val="accent2"/>
              </a:buClr>
              <a:buSzPct val="80000"/>
              <a:buFont typeface="Wingdings" pitchFamily="2" charset="2"/>
              <a:buChar char="¨"/>
              <a:defRPr sz="2800">
                <a:solidFill>
                  <a:schemeClr val="tx1"/>
                </a:solidFill>
                <a:latin typeface="+mn-lt"/>
              </a:defRPr>
            </a:lvl2pPr>
            <a:lvl3pPr marL="1143000" indent="-228600" algn="l" rtl="0" fontAlgn="base">
              <a:spcBef>
                <a:spcPct val="20000"/>
              </a:spcBef>
              <a:spcAft>
                <a:spcPct val="0"/>
              </a:spcAft>
              <a:buClr>
                <a:schemeClr val="bg2"/>
              </a:buClr>
              <a:buSzPct val="65000"/>
              <a:buFont typeface="Wingdings" pitchFamily="2" charset="2"/>
              <a:buChar char="n"/>
              <a:defRPr sz="2400">
                <a:solidFill>
                  <a:schemeClr val="tx1"/>
                </a:solidFill>
                <a:latin typeface="+mn-lt"/>
              </a:defRPr>
            </a:lvl3pPr>
            <a:lvl4pPr marL="1600200" indent="-228600" algn="l" rtl="0" fontAlgn="base">
              <a:spcBef>
                <a:spcPct val="20000"/>
              </a:spcBef>
              <a:spcAft>
                <a:spcPct val="0"/>
              </a:spcAft>
              <a:buClr>
                <a:schemeClr val="accent2"/>
              </a:buClr>
              <a:buSzPct val="70000"/>
              <a:buFont typeface="Wingdings" pitchFamily="2" charset="2"/>
              <a:buChar char="¨"/>
              <a:defRPr sz="2000">
                <a:solidFill>
                  <a:schemeClr val="tx1"/>
                </a:solidFill>
                <a:latin typeface="+mn-lt"/>
              </a:defRPr>
            </a:lvl4pPr>
            <a:lvl5pPr marL="20574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a:lstStyle>
          <a:p>
            <a:pPr>
              <a:lnSpc>
                <a:spcPct val="90000"/>
              </a:lnSpc>
              <a:buFont typeface="Wingdings" panose="05000000000000000000" pitchFamily="2" charset="2"/>
              <a:buChar char="q"/>
            </a:pPr>
            <a:r>
              <a:rPr lang="cs-CZ" sz="2800" b="1" kern="0" dirty="0"/>
              <a:t>TG model – USS Odlučovač </a:t>
            </a:r>
            <a:r>
              <a:rPr lang="cs-CZ" sz="2800" b="1" kern="0" dirty="0" err="1"/>
              <a:t>deht</a:t>
            </a:r>
            <a:r>
              <a:rPr lang="cs-CZ" sz="2800" b="1" kern="0" dirty="0"/>
              <a:t>. kalů</a:t>
            </a:r>
          </a:p>
          <a:p>
            <a:pPr marL="0" indent="0">
              <a:lnSpc>
                <a:spcPct val="90000"/>
              </a:lnSpc>
              <a:buFont typeface="Wingdings" pitchFamily="2" charset="2"/>
              <a:buNone/>
            </a:pPr>
            <a:endParaRPr lang="cs-CZ" sz="2000" kern="0" dirty="0"/>
          </a:p>
          <a:p>
            <a:pPr marL="342900" lvl="1" indent="-342900">
              <a:lnSpc>
                <a:spcPct val="90000"/>
              </a:lnSpc>
              <a:buClr>
                <a:schemeClr val="bg2"/>
              </a:buClr>
              <a:buSzPct val="75000"/>
              <a:buFont typeface="Wingdings" pitchFamily="2" charset="2"/>
              <a:buNone/>
            </a:pPr>
            <a:endParaRPr lang="cs-CZ" sz="2000" kern="0" dirty="0"/>
          </a:p>
          <a:p>
            <a:pPr marL="342900" lvl="1" indent="-342900">
              <a:lnSpc>
                <a:spcPct val="90000"/>
              </a:lnSpc>
              <a:buClr>
                <a:schemeClr val="bg2"/>
              </a:buClr>
              <a:buSzPct val="75000"/>
              <a:buFont typeface="Wingdings" pitchFamily="2" charset="2"/>
              <a:buNone/>
            </a:pPr>
            <a:r>
              <a:rPr lang="cs-CZ" sz="2000" kern="0" dirty="0"/>
              <a:t>	</a:t>
            </a:r>
          </a:p>
        </p:txBody>
      </p:sp>
      <p:sp>
        <p:nvSpPr>
          <p:cNvPr id="6" name="TextovéPole 5"/>
          <p:cNvSpPr txBox="1"/>
          <p:nvPr/>
        </p:nvSpPr>
        <p:spPr>
          <a:xfrm>
            <a:off x="107504" y="6322645"/>
            <a:ext cx="2592288" cy="504000"/>
          </a:xfrm>
          <a:prstGeom prst="rect">
            <a:avLst/>
          </a:prstGeom>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path path="circle">
              <a:fillToRect l="50000" t="50000" r="50000" b="50000"/>
            </a:path>
            <a:tileRect/>
          </a:gradFill>
        </p:spPr>
        <p:style>
          <a:lnRef idx="2">
            <a:schemeClr val="dk1"/>
          </a:lnRef>
          <a:fillRef idx="1">
            <a:schemeClr val="lt1"/>
          </a:fillRef>
          <a:effectRef idx="0">
            <a:schemeClr val="dk1"/>
          </a:effectRef>
          <a:fontRef idx="minor">
            <a:schemeClr val="dk1"/>
          </a:fontRef>
        </p:style>
        <p:txBody>
          <a:bodyPr wrap="square" rtlCol="0" anchor="ctr" anchorCtr="0">
            <a:spAutoFit/>
          </a:bodyPr>
          <a:lstStyle/>
          <a:p>
            <a:pPr>
              <a:buNone/>
            </a:pPr>
            <a:r>
              <a:rPr lang="cs-CZ" sz="1800" dirty="0">
                <a:ln w="0"/>
                <a:gradFill>
                  <a:gsLst>
                    <a:gs pos="21000">
                      <a:srgbClr val="53575C"/>
                    </a:gs>
                    <a:gs pos="88000">
                      <a:srgbClr val="C5C7CA"/>
                    </a:gs>
                  </a:gsLst>
                  <a:lin ang="5400000"/>
                </a:gradFill>
                <a:latin typeface="Comic Sans MS" panose="030F0702030302020204" pitchFamily="66" charset="0"/>
              </a:rPr>
              <a:t>NAŠE CESTA K BIM</a:t>
            </a:r>
          </a:p>
        </p:txBody>
      </p:sp>
    </p:spTree>
    <p:extLst>
      <p:ext uri="{BB962C8B-B14F-4D97-AF65-F5344CB8AC3E}">
        <p14:creationId xmlns:p14="http://schemas.microsoft.com/office/powerpoint/2010/main" val="32688925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linds(horizont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8">
                                            <p:txEl>
                                              <p:pRg st="3" end="3"/>
                                            </p:txEl>
                                          </p:spTgt>
                                        </p:tgtEl>
                                        <p:attrNameLst>
                                          <p:attrName>style.visibility</p:attrName>
                                        </p:attrNameLst>
                                      </p:cBhvr>
                                      <p:to>
                                        <p:strVal val="visible"/>
                                      </p:to>
                                    </p:set>
                                    <p:anim calcmode="lin" valueType="num">
                                      <p:cBhvr additive="base">
                                        <p:cTn id="12" dur="500" fill="hold"/>
                                        <p:tgtEl>
                                          <p:spTgt spid="8">
                                            <p:txEl>
                                              <p:pRg st="3" end="3"/>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8">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utoUpdateAnimBg="0"/>
      <p:bldP spid="8"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1066800" y="3048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a:solidFill>
                  <a:schemeClr val="tx1"/>
                </a:solidFill>
                <a:latin typeface="+mj-lt"/>
                <a:ea typeface="+mj-ea"/>
                <a:cs typeface="+mj-cs"/>
              </a:defRPr>
            </a:lvl1pPr>
            <a:lvl2pPr algn="l" rtl="0" fontAlgn="base">
              <a:spcBef>
                <a:spcPct val="0"/>
              </a:spcBef>
              <a:spcAft>
                <a:spcPct val="0"/>
              </a:spcAft>
              <a:defRPr sz="4400">
                <a:solidFill>
                  <a:schemeClr val="tx1"/>
                </a:solidFill>
                <a:latin typeface="Arial" charset="0"/>
              </a:defRPr>
            </a:lvl2pPr>
            <a:lvl3pPr algn="l" rtl="0" fontAlgn="base">
              <a:spcBef>
                <a:spcPct val="0"/>
              </a:spcBef>
              <a:spcAft>
                <a:spcPct val="0"/>
              </a:spcAft>
              <a:defRPr sz="4400">
                <a:solidFill>
                  <a:schemeClr val="tx1"/>
                </a:solidFill>
                <a:latin typeface="Arial" charset="0"/>
              </a:defRPr>
            </a:lvl3pPr>
            <a:lvl4pPr algn="l" rtl="0" fontAlgn="base">
              <a:spcBef>
                <a:spcPct val="0"/>
              </a:spcBef>
              <a:spcAft>
                <a:spcPct val="0"/>
              </a:spcAft>
              <a:defRPr sz="4400">
                <a:solidFill>
                  <a:schemeClr val="tx1"/>
                </a:solidFill>
                <a:latin typeface="Arial" charset="0"/>
              </a:defRPr>
            </a:lvl4pPr>
            <a:lvl5pPr algn="l" rtl="0" fontAlgn="base">
              <a:spcBef>
                <a:spcPct val="0"/>
              </a:spcBef>
              <a:spcAft>
                <a:spcPct val="0"/>
              </a:spcAft>
              <a:defRPr sz="4400">
                <a:solidFill>
                  <a:schemeClr val="tx1"/>
                </a:solidFill>
                <a:latin typeface="Arial" charset="0"/>
              </a:defRPr>
            </a:lvl5pPr>
            <a:lvl6pPr marL="457200" algn="l" rtl="0" fontAlgn="base">
              <a:spcBef>
                <a:spcPct val="0"/>
              </a:spcBef>
              <a:spcAft>
                <a:spcPct val="0"/>
              </a:spcAft>
              <a:defRPr sz="4400">
                <a:solidFill>
                  <a:schemeClr val="tx1"/>
                </a:solidFill>
                <a:latin typeface="Arial" charset="0"/>
              </a:defRPr>
            </a:lvl6pPr>
            <a:lvl7pPr marL="914400" algn="l" rtl="0" fontAlgn="base">
              <a:spcBef>
                <a:spcPct val="0"/>
              </a:spcBef>
              <a:spcAft>
                <a:spcPct val="0"/>
              </a:spcAft>
              <a:defRPr sz="4400">
                <a:solidFill>
                  <a:schemeClr val="tx1"/>
                </a:solidFill>
                <a:latin typeface="Arial" charset="0"/>
              </a:defRPr>
            </a:lvl7pPr>
            <a:lvl8pPr marL="1371600" algn="l" rtl="0" fontAlgn="base">
              <a:spcBef>
                <a:spcPct val="0"/>
              </a:spcBef>
              <a:spcAft>
                <a:spcPct val="0"/>
              </a:spcAft>
              <a:defRPr sz="4400">
                <a:solidFill>
                  <a:schemeClr val="tx1"/>
                </a:solidFill>
                <a:latin typeface="Arial" charset="0"/>
              </a:defRPr>
            </a:lvl8pPr>
            <a:lvl9pPr marL="1828800" algn="l" rtl="0" fontAlgn="base">
              <a:spcBef>
                <a:spcPct val="0"/>
              </a:spcBef>
              <a:spcAft>
                <a:spcPct val="0"/>
              </a:spcAft>
              <a:defRPr sz="4400">
                <a:solidFill>
                  <a:schemeClr val="tx1"/>
                </a:solidFill>
                <a:latin typeface="Arial" charset="0"/>
              </a:defRPr>
            </a:lvl9pPr>
          </a:lstStyle>
          <a:p>
            <a:pPr>
              <a:buClrTx/>
              <a:buSzTx/>
              <a:buFontTx/>
              <a:buNone/>
            </a:pPr>
            <a:r>
              <a:rPr lang="cs-CZ" sz="3600" u="sng" kern="0" dirty="0"/>
              <a:t>Vývoj projektování 3D v HPFM</a:t>
            </a:r>
            <a:r>
              <a:rPr lang="cs-CZ" kern="0" dirty="0"/>
              <a:t>:</a:t>
            </a:r>
          </a:p>
        </p:txBody>
      </p:sp>
      <p:sp>
        <p:nvSpPr>
          <p:cNvPr id="9" name="Rectangle 3"/>
          <p:cNvSpPr txBox="1">
            <a:spLocks noChangeArrowheads="1"/>
          </p:cNvSpPr>
          <p:nvPr/>
        </p:nvSpPr>
        <p:spPr bwMode="auto">
          <a:xfrm>
            <a:off x="992535" y="1301486"/>
            <a:ext cx="7467600" cy="53684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bg2"/>
              </a:buClr>
              <a:buSzPct val="75000"/>
              <a:buFont typeface="Wingdings" pitchFamily="2" charset="2"/>
              <a:buChar char="n"/>
              <a:defRPr sz="3200">
                <a:solidFill>
                  <a:schemeClr val="tx1"/>
                </a:solidFill>
                <a:latin typeface="+mn-lt"/>
                <a:ea typeface="+mn-ea"/>
                <a:cs typeface="+mn-cs"/>
              </a:defRPr>
            </a:lvl1pPr>
            <a:lvl2pPr marL="742950" indent="-285750" algn="l" rtl="0" fontAlgn="base">
              <a:spcBef>
                <a:spcPct val="20000"/>
              </a:spcBef>
              <a:spcAft>
                <a:spcPct val="0"/>
              </a:spcAft>
              <a:buClr>
                <a:schemeClr val="accent2"/>
              </a:buClr>
              <a:buSzPct val="80000"/>
              <a:buFont typeface="Wingdings" pitchFamily="2" charset="2"/>
              <a:buChar char="¨"/>
              <a:defRPr sz="2800">
                <a:solidFill>
                  <a:schemeClr val="tx1"/>
                </a:solidFill>
                <a:latin typeface="+mn-lt"/>
              </a:defRPr>
            </a:lvl2pPr>
            <a:lvl3pPr marL="1143000" indent="-228600" algn="l" rtl="0" fontAlgn="base">
              <a:spcBef>
                <a:spcPct val="20000"/>
              </a:spcBef>
              <a:spcAft>
                <a:spcPct val="0"/>
              </a:spcAft>
              <a:buClr>
                <a:schemeClr val="bg2"/>
              </a:buClr>
              <a:buSzPct val="65000"/>
              <a:buFont typeface="Wingdings" pitchFamily="2" charset="2"/>
              <a:buChar char="n"/>
              <a:defRPr sz="2400">
                <a:solidFill>
                  <a:schemeClr val="tx1"/>
                </a:solidFill>
                <a:latin typeface="+mn-lt"/>
              </a:defRPr>
            </a:lvl3pPr>
            <a:lvl4pPr marL="1600200" indent="-228600" algn="l" rtl="0" fontAlgn="base">
              <a:spcBef>
                <a:spcPct val="20000"/>
              </a:spcBef>
              <a:spcAft>
                <a:spcPct val="0"/>
              </a:spcAft>
              <a:buClr>
                <a:schemeClr val="accent2"/>
              </a:buClr>
              <a:buSzPct val="70000"/>
              <a:buFont typeface="Wingdings" pitchFamily="2" charset="2"/>
              <a:buChar char="¨"/>
              <a:defRPr sz="2000">
                <a:solidFill>
                  <a:schemeClr val="tx1"/>
                </a:solidFill>
                <a:latin typeface="+mn-lt"/>
              </a:defRPr>
            </a:lvl4pPr>
            <a:lvl5pPr marL="20574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a:lstStyle>
          <a:p>
            <a:pPr>
              <a:lnSpc>
                <a:spcPct val="90000"/>
              </a:lnSpc>
              <a:buFont typeface="Wingdings" panose="05000000000000000000" pitchFamily="2" charset="2"/>
              <a:buChar char="q"/>
            </a:pPr>
            <a:r>
              <a:rPr lang="cs-CZ" sz="2800" b="1" kern="0" dirty="0"/>
              <a:t>TG model – Benzolová pračka OKK</a:t>
            </a:r>
          </a:p>
          <a:p>
            <a:pPr marL="0" indent="0">
              <a:lnSpc>
                <a:spcPct val="90000"/>
              </a:lnSpc>
              <a:buFont typeface="Wingdings" pitchFamily="2" charset="2"/>
              <a:buNone/>
            </a:pPr>
            <a:endParaRPr lang="cs-CZ" sz="2000" kern="0" dirty="0"/>
          </a:p>
          <a:p>
            <a:pPr marL="342900" lvl="1" indent="-342900">
              <a:lnSpc>
                <a:spcPct val="90000"/>
              </a:lnSpc>
              <a:buClr>
                <a:schemeClr val="bg2"/>
              </a:buClr>
              <a:buSzPct val="75000"/>
              <a:buFont typeface="Wingdings" pitchFamily="2" charset="2"/>
              <a:buNone/>
            </a:pPr>
            <a:endParaRPr lang="cs-CZ" sz="2000" kern="0" dirty="0"/>
          </a:p>
          <a:p>
            <a:pPr marL="342900" lvl="1" indent="-342900">
              <a:lnSpc>
                <a:spcPct val="90000"/>
              </a:lnSpc>
              <a:buClr>
                <a:schemeClr val="bg2"/>
              </a:buClr>
              <a:buSzPct val="75000"/>
              <a:buFont typeface="Wingdings" pitchFamily="2" charset="2"/>
              <a:buNone/>
            </a:pPr>
            <a:r>
              <a:rPr lang="cs-CZ" sz="2000" kern="0" dirty="0"/>
              <a:t>	</a:t>
            </a:r>
          </a:p>
        </p:txBody>
      </p:sp>
      <p:sp>
        <p:nvSpPr>
          <p:cNvPr id="10" name="TextovéPole 9"/>
          <p:cNvSpPr txBox="1"/>
          <p:nvPr/>
        </p:nvSpPr>
        <p:spPr>
          <a:xfrm>
            <a:off x="107504" y="6322645"/>
            <a:ext cx="2592288" cy="504000"/>
          </a:xfrm>
          <a:prstGeom prst="rect">
            <a:avLst/>
          </a:prstGeom>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path path="circle">
              <a:fillToRect l="50000" t="50000" r="50000" b="50000"/>
            </a:path>
            <a:tileRect/>
          </a:gradFill>
        </p:spPr>
        <p:style>
          <a:lnRef idx="2">
            <a:schemeClr val="dk1"/>
          </a:lnRef>
          <a:fillRef idx="1">
            <a:schemeClr val="lt1"/>
          </a:fillRef>
          <a:effectRef idx="0">
            <a:schemeClr val="dk1"/>
          </a:effectRef>
          <a:fontRef idx="minor">
            <a:schemeClr val="dk1"/>
          </a:fontRef>
        </p:style>
        <p:txBody>
          <a:bodyPr wrap="square" rtlCol="0" anchor="ctr" anchorCtr="0">
            <a:spAutoFit/>
          </a:bodyPr>
          <a:lstStyle/>
          <a:p>
            <a:pPr>
              <a:buNone/>
            </a:pPr>
            <a:r>
              <a:rPr lang="cs-CZ" sz="1800" dirty="0">
                <a:ln w="0"/>
                <a:gradFill>
                  <a:gsLst>
                    <a:gs pos="21000">
                      <a:srgbClr val="53575C"/>
                    </a:gs>
                    <a:gs pos="88000">
                      <a:srgbClr val="C5C7CA"/>
                    </a:gs>
                  </a:gsLst>
                  <a:lin ang="5400000"/>
                </a:gradFill>
                <a:latin typeface="Comic Sans MS" panose="030F0702030302020204" pitchFamily="66" charset="0"/>
              </a:rPr>
              <a:t>NAŠE CESTA K BIM</a:t>
            </a:r>
          </a:p>
        </p:txBody>
      </p:sp>
      <p:pic>
        <p:nvPicPr>
          <p:cNvPr id="2" name="Obrázek 1"/>
          <p:cNvPicPr>
            <a:picLocks noChangeAspect="1"/>
          </p:cNvPicPr>
          <p:nvPr/>
        </p:nvPicPr>
        <p:blipFill rotWithShape="1">
          <a:blip r:embed="rId3" cstate="print">
            <a:extLst>
              <a:ext uri="{28A0092B-C50C-407E-A947-70E740481C1C}">
                <a14:useLocalDpi xmlns:a14="http://schemas.microsoft.com/office/drawing/2010/main" val="0"/>
              </a:ext>
            </a:extLst>
          </a:blip>
          <a:srcRect l="2750" r="9051"/>
          <a:stretch/>
        </p:blipFill>
        <p:spPr>
          <a:xfrm>
            <a:off x="251520" y="1855914"/>
            <a:ext cx="8064896" cy="4154424"/>
          </a:xfrm>
          <a:prstGeom prst="rect">
            <a:avLst/>
          </a:prstGeom>
        </p:spPr>
      </p:pic>
      <p:sp>
        <p:nvSpPr>
          <p:cNvPr id="11" name="Nadpis 1"/>
          <p:cNvSpPr txBox="1">
            <a:spLocks/>
          </p:cNvSpPr>
          <p:nvPr/>
        </p:nvSpPr>
        <p:spPr bwMode="auto">
          <a:xfrm>
            <a:off x="2843808" y="6165304"/>
            <a:ext cx="2286016" cy="50006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cs-CZ" sz="3200" b="0" i="0" u="none" strike="noStrike" kern="0" cap="none" spc="0" normalizeH="0" baseline="0" noProof="0" dirty="0">
                <a:ln>
                  <a:noFill/>
                </a:ln>
                <a:solidFill>
                  <a:schemeClr val="tx1"/>
                </a:solidFill>
                <a:effectLst/>
                <a:uLnTx/>
                <a:uFillTx/>
                <a:latin typeface="+mj-lt"/>
                <a:ea typeface="+mj-ea"/>
                <a:cs typeface="+mj-cs"/>
              </a:rPr>
              <a:t> </a:t>
            </a:r>
            <a:r>
              <a:rPr kumimoji="0" lang="cs-CZ" sz="2000" b="0" i="0" u="none" strike="noStrike" kern="0" cap="none" spc="0" normalizeH="0" baseline="0" noProof="0" dirty="0">
                <a:ln>
                  <a:noFill/>
                </a:ln>
                <a:solidFill>
                  <a:schemeClr val="tx1"/>
                </a:solidFill>
                <a:effectLst/>
                <a:uLnTx/>
                <a:uFillTx/>
                <a:latin typeface="+mj-lt"/>
                <a:ea typeface="+mj-ea"/>
                <a:cs typeface="+mj-cs"/>
                <a:hlinkClick r:id="rId4" action="ppaction://hlinkfile"/>
              </a:rPr>
              <a:t>/// 3D model ///</a:t>
            </a:r>
            <a:endParaRPr kumimoji="0" lang="cs-CZ" sz="2000" b="0" i="0" u="none" strike="noStrike" kern="0" cap="none" spc="0" normalizeH="0" baseline="0" noProof="0" dirty="0">
              <a:ln>
                <a:noFill/>
              </a:ln>
              <a:solidFill>
                <a:schemeClr val="tx1"/>
              </a:solidFill>
              <a:effectLst/>
              <a:uLnTx/>
              <a:uFillTx/>
              <a:latin typeface="+mj-lt"/>
              <a:ea typeface="+mj-ea"/>
              <a:cs typeface="+mj-cs"/>
            </a:endParaRPr>
          </a:p>
        </p:txBody>
      </p:sp>
      <p:pic>
        <p:nvPicPr>
          <p:cNvPr id="3" name="Obrázek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5517936" y="3259236"/>
            <a:ext cx="3789039" cy="2841779"/>
          </a:xfrm>
          <a:prstGeom prst="rect">
            <a:avLst/>
          </a:prstGeom>
        </p:spPr>
      </p:pic>
    </p:spTree>
    <p:extLst>
      <p:ext uri="{BB962C8B-B14F-4D97-AF65-F5344CB8AC3E}">
        <p14:creationId xmlns:p14="http://schemas.microsoft.com/office/powerpoint/2010/main" val="25597146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linds(horizont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9">
                                            <p:txEl>
                                              <p:pRg st="3" end="3"/>
                                            </p:txEl>
                                          </p:spTgt>
                                        </p:tgtEl>
                                        <p:attrNameLst>
                                          <p:attrName>style.visibility</p:attrName>
                                        </p:attrNameLst>
                                      </p:cBhvr>
                                      <p:to>
                                        <p:strVal val="visible"/>
                                      </p:to>
                                    </p:set>
                                    <p:anim calcmode="lin" valueType="num">
                                      <p:cBhvr additive="base">
                                        <p:cTn id="12" dur="500" fill="hold"/>
                                        <p:tgtEl>
                                          <p:spTgt spid="9">
                                            <p:txEl>
                                              <p:pRg st="3" end="3"/>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utoUpdateAnimBg="0"/>
      <p:bldP spid="9" grpId="0" build="p" autoUpdateAnimBg="0"/>
    </p:bldLst>
  </p:timing>
</p:sld>
</file>

<file path=ppt/theme/theme1.xml><?xml version="1.0" encoding="utf-8"?>
<a:theme xmlns:a="http://schemas.openxmlformats.org/drawingml/2006/main" name="Pixel">
  <a:themeElements>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Pixel">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bg2"/>
          </a:buClr>
          <a:buSzPct val="75000"/>
          <a:buFont typeface="Wingdings" pitchFamily="2" charset="2"/>
          <a:buChar char="v"/>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bg2"/>
          </a:buClr>
          <a:buSzPct val="75000"/>
          <a:buFont typeface="Wingdings" pitchFamily="2" charset="2"/>
          <a:buChar char="v"/>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ady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8021</TotalTime>
  <Words>774</Words>
  <Application>Microsoft Office PowerPoint</Application>
  <PresentationFormat>Předvádění na obrazovce (4:3)</PresentationFormat>
  <Paragraphs>174</Paragraphs>
  <Slides>21</Slides>
  <Notes>3</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21</vt:i4>
      </vt:variant>
    </vt:vector>
  </HeadingPairs>
  <TitlesOfParts>
    <vt:vector size="27" baseType="lpstr">
      <vt:lpstr>Arial</vt:lpstr>
      <vt:lpstr>Arial Black</vt:lpstr>
      <vt:lpstr>Comic Sans MS</vt:lpstr>
      <vt:lpstr>Times New Roman</vt:lpstr>
      <vt:lpstr>Wingdings</vt:lpstr>
      <vt:lpstr>Pixel</vt:lpstr>
      <vt:lpstr>  HUTNÍ PROJEKT Frýdek-Místek, a.s. </vt:lpstr>
      <vt:lpstr>HUTNÍ PROJEKT Frýdek - Místek</vt:lpstr>
      <vt:lpstr>Vývoj projektování v HPFM:</vt:lpstr>
      <vt:lpstr>Vývoj projektování 3D v HPFM:</vt:lpstr>
      <vt:lpstr>Vývoj projektování 3D v HPFM:</vt:lpstr>
      <vt:lpstr>Vývoj projektování 3D v HPFM:</vt:lpstr>
      <vt:lpstr>Vývoj projektování 3D v HPFM:</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Pre-BIM CB Centrum Ostrava (2011)</vt:lpstr>
      <vt:lpstr>Pre-BIM CB Centrum Ostrava 2011</vt:lpstr>
      <vt:lpstr>Rourkela, India</vt:lpstr>
      <vt:lpstr>Modely pro realizaci kompletní technologie Nagarnar, India</vt:lpstr>
      <vt:lpstr>Prezentace aplikace PowerPoint</vt:lpstr>
      <vt:lpstr>Prezentace aplikace PowerPoint</vt:lpstr>
      <vt:lpstr>Prezentace aplikace PowerPoint</vt:lpstr>
      <vt:lpstr>Děkujeme za pozornost.</vt:lpstr>
    </vt:vector>
  </TitlesOfParts>
  <Company>HUTNÍ PROJEKT Frýdek-Místek, 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Výroba koksu</dc:title>
  <dc:creator>vsikora</dc:creator>
  <cp:lastModifiedBy>Roman Lisník</cp:lastModifiedBy>
  <cp:revision>259</cp:revision>
  <cp:lastPrinted>1601-01-01T00:00:00Z</cp:lastPrinted>
  <dcterms:created xsi:type="dcterms:W3CDTF">2005-06-03T04:48:42Z</dcterms:created>
  <dcterms:modified xsi:type="dcterms:W3CDTF">2016-06-07T05:25:02Z</dcterms:modified>
</cp:coreProperties>
</file>